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slides/slide4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Default Extension="bin" ContentType="application/vnd.openxmlformats-officedocument.oleObject"/>
  <Default Extension="png" ContentType="image/png"/>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Default Extension="jpeg" ContentType="image/jpeg"/>
  <Override PartName="/ppt/slideLayouts/slideLayout3.xml" ContentType="application/vnd.openxmlformats-officedocument.presentationml.slideLayout+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42"/>
  </p:notesMasterIdLst>
  <p:sldIdLst>
    <p:sldId id="256" r:id="rId2"/>
    <p:sldId id="257" r:id="rId3"/>
    <p:sldId id="258" r:id="rId4"/>
    <p:sldId id="259" r:id="rId5"/>
    <p:sldId id="261" r:id="rId6"/>
    <p:sldId id="260" r:id="rId7"/>
    <p:sldId id="264" r:id="rId8"/>
    <p:sldId id="263" r:id="rId9"/>
    <p:sldId id="262" r:id="rId10"/>
    <p:sldId id="265" r:id="rId11"/>
    <p:sldId id="266" r:id="rId12"/>
    <p:sldId id="267" r:id="rId13"/>
    <p:sldId id="269" r:id="rId14"/>
    <p:sldId id="268"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 id="294" r:id="rId40"/>
    <p:sldId id="295" r:id="rId41"/>
  </p:sldIdLst>
  <p:sldSz cx="9144000" cy="6858000" type="screen4x3"/>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67" d="100"/>
          <a:sy n="67" d="100"/>
        </p:scale>
        <p:origin x="-606"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presProps" Target="presProps.xml"/></Relationships>
</file>

<file path=ppt/drawings/_rels/vmlDrawing1.v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image" Target="../media/image3.wmf"/><Relationship Id="rId1" Type="http://schemas.openxmlformats.org/officeDocument/2006/relationships/image" Target="../media/image2.wmf"/></Relationships>
</file>

<file path=ppt/drawings/_rels/vmlDrawing10.vml.rels><?xml version="1.0" encoding="UTF-8" standalone="yes"?>
<Relationships xmlns="http://schemas.openxmlformats.org/package/2006/relationships"><Relationship Id="rId3" Type="http://schemas.openxmlformats.org/officeDocument/2006/relationships/image" Target="../media/image61.wmf"/><Relationship Id="rId2" Type="http://schemas.openxmlformats.org/officeDocument/2006/relationships/image" Target="../media/image60.wmf"/><Relationship Id="rId1" Type="http://schemas.openxmlformats.org/officeDocument/2006/relationships/image" Target="../media/image59.wmf"/><Relationship Id="rId5" Type="http://schemas.openxmlformats.org/officeDocument/2006/relationships/image" Target="../media/image63.wmf"/><Relationship Id="rId4" Type="http://schemas.openxmlformats.org/officeDocument/2006/relationships/image" Target="../media/image62.wmf"/></Relationships>
</file>

<file path=ppt/drawings/_rels/vmlDrawing11.vml.rels><?xml version="1.0" encoding="UTF-8" standalone="yes"?>
<Relationships xmlns="http://schemas.openxmlformats.org/package/2006/relationships"><Relationship Id="rId3" Type="http://schemas.openxmlformats.org/officeDocument/2006/relationships/image" Target="../media/image68.wmf"/><Relationship Id="rId2" Type="http://schemas.openxmlformats.org/officeDocument/2006/relationships/image" Target="../media/image67.wmf"/><Relationship Id="rId1" Type="http://schemas.openxmlformats.org/officeDocument/2006/relationships/image" Target="../media/image66.wmf"/></Relationships>
</file>

<file path=ppt/drawings/_rels/vmlDrawing12.vml.rels><?xml version="1.0" encoding="UTF-8" standalone="yes"?>
<Relationships xmlns="http://schemas.openxmlformats.org/package/2006/relationships"><Relationship Id="rId8" Type="http://schemas.openxmlformats.org/officeDocument/2006/relationships/image" Target="../media/image76.wmf"/><Relationship Id="rId3" Type="http://schemas.openxmlformats.org/officeDocument/2006/relationships/image" Target="../media/image71.wmf"/><Relationship Id="rId7" Type="http://schemas.openxmlformats.org/officeDocument/2006/relationships/image" Target="../media/image75.wmf"/><Relationship Id="rId2" Type="http://schemas.openxmlformats.org/officeDocument/2006/relationships/image" Target="../media/image70.wmf"/><Relationship Id="rId1" Type="http://schemas.openxmlformats.org/officeDocument/2006/relationships/image" Target="../media/image69.wmf"/><Relationship Id="rId6" Type="http://schemas.openxmlformats.org/officeDocument/2006/relationships/image" Target="../media/image74.wmf"/><Relationship Id="rId5" Type="http://schemas.openxmlformats.org/officeDocument/2006/relationships/image" Target="../media/image73.wmf"/><Relationship Id="rId4" Type="http://schemas.openxmlformats.org/officeDocument/2006/relationships/image" Target="../media/image72.wmf"/><Relationship Id="rId9" Type="http://schemas.openxmlformats.org/officeDocument/2006/relationships/image" Target="../media/image77.wmf"/></Relationships>
</file>

<file path=ppt/drawings/_rels/vmlDrawing13.vml.rels><?xml version="1.0" encoding="UTF-8" standalone="yes"?>
<Relationships xmlns="http://schemas.openxmlformats.org/package/2006/relationships"><Relationship Id="rId3" Type="http://schemas.openxmlformats.org/officeDocument/2006/relationships/image" Target="../media/image80.wmf"/><Relationship Id="rId7" Type="http://schemas.openxmlformats.org/officeDocument/2006/relationships/image" Target="../media/image84.wmf"/><Relationship Id="rId2" Type="http://schemas.openxmlformats.org/officeDocument/2006/relationships/image" Target="../media/image79.wmf"/><Relationship Id="rId1" Type="http://schemas.openxmlformats.org/officeDocument/2006/relationships/image" Target="../media/image78.wmf"/><Relationship Id="rId6" Type="http://schemas.openxmlformats.org/officeDocument/2006/relationships/image" Target="../media/image83.wmf"/><Relationship Id="rId5" Type="http://schemas.openxmlformats.org/officeDocument/2006/relationships/image" Target="../media/image82.wmf"/><Relationship Id="rId4" Type="http://schemas.openxmlformats.org/officeDocument/2006/relationships/image" Target="../media/image81.wmf"/></Relationships>
</file>

<file path=ppt/drawings/_rels/vmlDrawing14.vml.rels><?xml version="1.0" encoding="UTF-8" standalone="yes"?>
<Relationships xmlns="http://schemas.openxmlformats.org/package/2006/relationships"><Relationship Id="rId2" Type="http://schemas.openxmlformats.org/officeDocument/2006/relationships/image" Target="../media/image87.wmf"/><Relationship Id="rId1" Type="http://schemas.openxmlformats.org/officeDocument/2006/relationships/image" Target="../media/image86.wmf"/></Relationships>
</file>

<file path=ppt/drawings/_rels/vmlDrawing15.vml.rels><?xml version="1.0" encoding="UTF-8" standalone="yes"?>
<Relationships xmlns="http://schemas.openxmlformats.org/package/2006/relationships"><Relationship Id="rId8" Type="http://schemas.openxmlformats.org/officeDocument/2006/relationships/image" Target="../media/image95.wmf"/><Relationship Id="rId3" Type="http://schemas.openxmlformats.org/officeDocument/2006/relationships/image" Target="../media/image90.wmf"/><Relationship Id="rId7" Type="http://schemas.openxmlformats.org/officeDocument/2006/relationships/image" Target="../media/image94.wmf"/><Relationship Id="rId2" Type="http://schemas.openxmlformats.org/officeDocument/2006/relationships/image" Target="../media/image89.wmf"/><Relationship Id="rId1" Type="http://schemas.openxmlformats.org/officeDocument/2006/relationships/image" Target="../media/image88.wmf"/><Relationship Id="rId6" Type="http://schemas.openxmlformats.org/officeDocument/2006/relationships/image" Target="../media/image93.wmf"/><Relationship Id="rId5" Type="http://schemas.openxmlformats.org/officeDocument/2006/relationships/image" Target="../media/image92.wmf"/><Relationship Id="rId10" Type="http://schemas.openxmlformats.org/officeDocument/2006/relationships/image" Target="../media/image97.wmf"/><Relationship Id="rId4" Type="http://schemas.openxmlformats.org/officeDocument/2006/relationships/image" Target="../media/image91.wmf"/><Relationship Id="rId9" Type="http://schemas.openxmlformats.org/officeDocument/2006/relationships/image" Target="../media/image96.wmf"/></Relationships>
</file>

<file path=ppt/drawings/_rels/vmlDrawing16.vml.rels><?xml version="1.0" encoding="UTF-8" standalone="yes"?>
<Relationships xmlns="http://schemas.openxmlformats.org/package/2006/relationships"><Relationship Id="rId3" Type="http://schemas.openxmlformats.org/officeDocument/2006/relationships/image" Target="../media/image100.wmf"/><Relationship Id="rId2" Type="http://schemas.openxmlformats.org/officeDocument/2006/relationships/image" Target="../media/image99.wmf"/><Relationship Id="rId1" Type="http://schemas.openxmlformats.org/officeDocument/2006/relationships/image" Target="../media/image98.wmf"/><Relationship Id="rId6" Type="http://schemas.openxmlformats.org/officeDocument/2006/relationships/image" Target="../media/image103.wmf"/><Relationship Id="rId5" Type="http://schemas.openxmlformats.org/officeDocument/2006/relationships/image" Target="../media/image102.wmf"/><Relationship Id="rId4" Type="http://schemas.openxmlformats.org/officeDocument/2006/relationships/image" Target="../media/image101.wmf"/></Relationships>
</file>

<file path=ppt/drawings/_rels/vmlDrawing17.vml.rels><?xml version="1.0" encoding="UTF-8" standalone="yes"?>
<Relationships xmlns="http://schemas.openxmlformats.org/package/2006/relationships"><Relationship Id="rId1" Type="http://schemas.openxmlformats.org/officeDocument/2006/relationships/image" Target="../media/image106.wmf"/></Relationships>
</file>

<file path=ppt/drawings/_rels/vmlDrawing18.vml.rels><?xml version="1.0" encoding="UTF-8" standalone="yes"?>
<Relationships xmlns="http://schemas.openxmlformats.org/package/2006/relationships"><Relationship Id="rId3" Type="http://schemas.openxmlformats.org/officeDocument/2006/relationships/image" Target="../media/image109.wmf"/><Relationship Id="rId2" Type="http://schemas.openxmlformats.org/officeDocument/2006/relationships/image" Target="../media/image108.wmf"/><Relationship Id="rId1" Type="http://schemas.openxmlformats.org/officeDocument/2006/relationships/image" Target="../media/image107.wmf"/><Relationship Id="rId4" Type="http://schemas.openxmlformats.org/officeDocument/2006/relationships/image" Target="../media/image110.wmf"/></Relationships>
</file>

<file path=ppt/drawings/_rels/vmlDrawing19.vml.rels><?xml version="1.0" encoding="UTF-8" standalone="yes"?>
<Relationships xmlns="http://schemas.openxmlformats.org/package/2006/relationships"><Relationship Id="rId3" Type="http://schemas.openxmlformats.org/officeDocument/2006/relationships/image" Target="../media/image113.wmf"/><Relationship Id="rId2" Type="http://schemas.openxmlformats.org/officeDocument/2006/relationships/image" Target="../media/image112.wmf"/><Relationship Id="rId1" Type="http://schemas.openxmlformats.org/officeDocument/2006/relationships/image" Target="../media/image111.wmf"/><Relationship Id="rId6" Type="http://schemas.openxmlformats.org/officeDocument/2006/relationships/image" Target="../media/image116.wmf"/><Relationship Id="rId5" Type="http://schemas.openxmlformats.org/officeDocument/2006/relationships/image" Target="../media/image115.wmf"/><Relationship Id="rId4" Type="http://schemas.openxmlformats.org/officeDocument/2006/relationships/image" Target="../media/image114.wmf"/></Relationships>
</file>

<file path=ppt/drawings/_rels/vmlDrawing2.vml.rels><?xml version="1.0" encoding="UTF-8" standalone="yes"?>
<Relationships xmlns="http://schemas.openxmlformats.org/package/2006/relationships"><Relationship Id="rId2" Type="http://schemas.openxmlformats.org/officeDocument/2006/relationships/image" Target="../media/image6.wmf"/><Relationship Id="rId1" Type="http://schemas.openxmlformats.org/officeDocument/2006/relationships/image" Target="../media/image5.wmf"/></Relationships>
</file>

<file path=ppt/drawings/_rels/vmlDrawing20.vml.rels><?xml version="1.0" encoding="UTF-8" standalone="yes"?>
<Relationships xmlns="http://schemas.openxmlformats.org/package/2006/relationships"><Relationship Id="rId2" Type="http://schemas.openxmlformats.org/officeDocument/2006/relationships/image" Target="../media/image119.wmf"/><Relationship Id="rId1" Type="http://schemas.openxmlformats.org/officeDocument/2006/relationships/image" Target="../media/image118.wmf"/></Relationships>
</file>

<file path=ppt/drawings/_rels/vmlDrawing21.vml.rels><?xml version="1.0" encoding="UTF-8" standalone="yes"?>
<Relationships xmlns="http://schemas.openxmlformats.org/package/2006/relationships"><Relationship Id="rId8" Type="http://schemas.openxmlformats.org/officeDocument/2006/relationships/image" Target="../media/image128.wmf"/><Relationship Id="rId3" Type="http://schemas.openxmlformats.org/officeDocument/2006/relationships/image" Target="../media/image123.wmf"/><Relationship Id="rId7" Type="http://schemas.openxmlformats.org/officeDocument/2006/relationships/image" Target="../media/image127.wmf"/><Relationship Id="rId2" Type="http://schemas.openxmlformats.org/officeDocument/2006/relationships/image" Target="../media/image122.wmf"/><Relationship Id="rId1" Type="http://schemas.openxmlformats.org/officeDocument/2006/relationships/image" Target="../media/image121.wmf"/><Relationship Id="rId6" Type="http://schemas.openxmlformats.org/officeDocument/2006/relationships/image" Target="../media/image126.wmf"/><Relationship Id="rId5" Type="http://schemas.openxmlformats.org/officeDocument/2006/relationships/image" Target="../media/image125.wmf"/><Relationship Id="rId4" Type="http://schemas.openxmlformats.org/officeDocument/2006/relationships/image" Target="../media/image124.wmf"/></Relationships>
</file>

<file path=ppt/drawings/_rels/vmlDrawing22.vml.rels><?xml version="1.0" encoding="UTF-8" standalone="yes"?>
<Relationships xmlns="http://schemas.openxmlformats.org/package/2006/relationships"><Relationship Id="rId1" Type="http://schemas.openxmlformats.org/officeDocument/2006/relationships/image" Target="../media/image129.wmf"/></Relationships>
</file>

<file path=ppt/drawings/_rels/vmlDrawing23.vml.rels><?xml version="1.0" encoding="UTF-8" standalone="yes"?>
<Relationships xmlns="http://schemas.openxmlformats.org/package/2006/relationships"><Relationship Id="rId3" Type="http://schemas.openxmlformats.org/officeDocument/2006/relationships/image" Target="../media/image132.wmf"/><Relationship Id="rId2" Type="http://schemas.openxmlformats.org/officeDocument/2006/relationships/image" Target="../media/image131.wmf"/><Relationship Id="rId1" Type="http://schemas.openxmlformats.org/officeDocument/2006/relationships/image" Target="../media/image130.wmf"/><Relationship Id="rId6" Type="http://schemas.openxmlformats.org/officeDocument/2006/relationships/image" Target="../media/image135.wmf"/><Relationship Id="rId5" Type="http://schemas.openxmlformats.org/officeDocument/2006/relationships/image" Target="../media/image134.wmf"/><Relationship Id="rId4" Type="http://schemas.openxmlformats.org/officeDocument/2006/relationships/image" Target="../media/image133.wmf"/></Relationships>
</file>

<file path=ppt/drawings/_rels/vmlDrawing24.vml.rels><?xml version="1.0" encoding="UTF-8" standalone="yes"?>
<Relationships xmlns="http://schemas.openxmlformats.org/package/2006/relationships"><Relationship Id="rId3" Type="http://schemas.openxmlformats.org/officeDocument/2006/relationships/image" Target="../media/image149.wmf"/><Relationship Id="rId2" Type="http://schemas.openxmlformats.org/officeDocument/2006/relationships/image" Target="../media/image148.wmf"/><Relationship Id="rId1" Type="http://schemas.openxmlformats.org/officeDocument/2006/relationships/image" Target="../media/image147.wmf"/><Relationship Id="rId5" Type="http://schemas.openxmlformats.org/officeDocument/2006/relationships/image" Target="../media/image151.wmf"/><Relationship Id="rId4" Type="http://schemas.openxmlformats.org/officeDocument/2006/relationships/image" Target="../media/image150.wmf"/></Relationships>
</file>

<file path=ppt/drawings/_rels/vmlDrawing25.vml.rels><?xml version="1.0" encoding="UTF-8" standalone="yes"?>
<Relationships xmlns="http://schemas.openxmlformats.org/package/2006/relationships"><Relationship Id="rId3" Type="http://schemas.openxmlformats.org/officeDocument/2006/relationships/image" Target="../media/image154.wmf"/><Relationship Id="rId2" Type="http://schemas.openxmlformats.org/officeDocument/2006/relationships/image" Target="../media/image153.wmf"/><Relationship Id="rId1" Type="http://schemas.openxmlformats.org/officeDocument/2006/relationships/image" Target="../media/image152.wmf"/><Relationship Id="rId6" Type="http://schemas.openxmlformats.org/officeDocument/2006/relationships/image" Target="../media/image157.wmf"/><Relationship Id="rId5" Type="http://schemas.openxmlformats.org/officeDocument/2006/relationships/image" Target="../media/image156.wmf"/><Relationship Id="rId4" Type="http://schemas.openxmlformats.org/officeDocument/2006/relationships/image" Target="../media/image155.wmf"/></Relationships>
</file>

<file path=ppt/drawings/_rels/vmlDrawing3.vml.rels><?xml version="1.0" encoding="UTF-8" standalone="yes"?>
<Relationships xmlns="http://schemas.openxmlformats.org/package/2006/relationships"><Relationship Id="rId3" Type="http://schemas.openxmlformats.org/officeDocument/2006/relationships/image" Target="../media/image10.wmf"/><Relationship Id="rId2" Type="http://schemas.openxmlformats.org/officeDocument/2006/relationships/image" Target="../media/image9.wmf"/><Relationship Id="rId1" Type="http://schemas.openxmlformats.org/officeDocument/2006/relationships/image" Target="../media/image8.wmf"/><Relationship Id="rId4" Type="http://schemas.openxmlformats.org/officeDocument/2006/relationships/image" Target="../media/image11.wmf"/></Relationships>
</file>

<file path=ppt/drawings/_rels/vmlDrawing4.vml.rels><?xml version="1.0" encoding="UTF-8" standalone="yes"?>
<Relationships xmlns="http://schemas.openxmlformats.org/package/2006/relationships"><Relationship Id="rId3" Type="http://schemas.openxmlformats.org/officeDocument/2006/relationships/image" Target="../media/image14.wmf"/><Relationship Id="rId2" Type="http://schemas.openxmlformats.org/officeDocument/2006/relationships/image" Target="../media/image13.wmf"/><Relationship Id="rId1" Type="http://schemas.openxmlformats.org/officeDocument/2006/relationships/image" Target="../media/image12.wmf"/></Relationships>
</file>

<file path=ppt/drawings/_rels/vmlDrawing5.vml.rels><?xml version="1.0" encoding="UTF-8" standalone="yes"?>
<Relationships xmlns="http://schemas.openxmlformats.org/package/2006/relationships"><Relationship Id="rId8" Type="http://schemas.openxmlformats.org/officeDocument/2006/relationships/image" Target="../media/image23.wmf"/><Relationship Id="rId3" Type="http://schemas.openxmlformats.org/officeDocument/2006/relationships/image" Target="../media/image18.wmf"/><Relationship Id="rId7" Type="http://schemas.openxmlformats.org/officeDocument/2006/relationships/image" Target="../media/image22.wmf"/><Relationship Id="rId2" Type="http://schemas.openxmlformats.org/officeDocument/2006/relationships/image" Target="../media/image17.wmf"/><Relationship Id="rId1" Type="http://schemas.openxmlformats.org/officeDocument/2006/relationships/image" Target="../media/image16.wmf"/><Relationship Id="rId6" Type="http://schemas.openxmlformats.org/officeDocument/2006/relationships/image" Target="../media/image21.wmf"/><Relationship Id="rId5" Type="http://schemas.openxmlformats.org/officeDocument/2006/relationships/image" Target="../media/image20.wmf"/><Relationship Id="rId4" Type="http://schemas.openxmlformats.org/officeDocument/2006/relationships/image" Target="../media/image19.wmf"/><Relationship Id="rId9" Type="http://schemas.openxmlformats.org/officeDocument/2006/relationships/image" Target="../media/image24.wmf"/></Relationships>
</file>

<file path=ppt/drawings/_rels/vmlDrawing6.vml.rels><?xml version="1.0" encoding="UTF-8" standalone="yes"?>
<Relationships xmlns="http://schemas.openxmlformats.org/package/2006/relationships"><Relationship Id="rId8" Type="http://schemas.openxmlformats.org/officeDocument/2006/relationships/image" Target="../media/image32.wmf"/><Relationship Id="rId13" Type="http://schemas.openxmlformats.org/officeDocument/2006/relationships/image" Target="../media/image37.wmf"/><Relationship Id="rId3" Type="http://schemas.openxmlformats.org/officeDocument/2006/relationships/image" Target="../media/image27.wmf"/><Relationship Id="rId7" Type="http://schemas.openxmlformats.org/officeDocument/2006/relationships/image" Target="../media/image31.wmf"/><Relationship Id="rId12" Type="http://schemas.openxmlformats.org/officeDocument/2006/relationships/image" Target="../media/image36.wmf"/><Relationship Id="rId2" Type="http://schemas.openxmlformats.org/officeDocument/2006/relationships/image" Target="../media/image26.wmf"/><Relationship Id="rId1" Type="http://schemas.openxmlformats.org/officeDocument/2006/relationships/image" Target="../media/image25.wmf"/><Relationship Id="rId6" Type="http://schemas.openxmlformats.org/officeDocument/2006/relationships/image" Target="../media/image30.wmf"/><Relationship Id="rId11" Type="http://schemas.openxmlformats.org/officeDocument/2006/relationships/image" Target="../media/image35.wmf"/><Relationship Id="rId5" Type="http://schemas.openxmlformats.org/officeDocument/2006/relationships/image" Target="../media/image29.wmf"/><Relationship Id="rId10" Type="http://schemas.openxmlformats.org/officeDocument/2006/relationships/image" Target="../media/image34.wmf"/><Relationship Id="rId4" Type="http://schemas.openxmlformats.org/officeDocument/2006/relationships/image" Target="../media/image28.wmf"/><Relationship Id="rId9" Type="http://schemas.openxmlformats.org/officeDocument/2006/relationships/image" Target="../media/image33.wmf"/><Relationship Id="rId14" Type="http://schemas.openxmlformats.org/officeDocument/2006/relationships/image" Target="../media/image38.wmf"/></Relationships>
</file>

<file path=ppt/drawings/_rels/vmlDrawing7.vml.rels><?xml version="1.0" encoding="UTF-8" standalone="yes"?>
<Relationships xmlns="http://schemas.openxmlformats.org/package/2006/relationships"><Relationship Id="rId3" Type="http://schemas.openxmlformats.org/officeDocument/2006/relationships/image" Target="../media/image41.wmf"/><Relationship Id="rId7" Type="http://schemas.openxmlformats.org/officeDocument/2006/relationships/image" Target="../media/image45.wmf"/><Relationship Id="rId2" Type="http://schemas.openxmlformats.org/officeDocument/2006/relationships/image" Target="../media/image40.wmf"/><Relationship Id="rId1" Type="http://schemas.openxmlformats.org/officeDocument/2006/relationships/image" Target="../media/image39.wmf"/><Relationship Id="rId6" Type="http://schemas.openxmlformats.org/officeDocument/2006/relationships/image" Target="../media/image44.wmf"/><Relationship Id="rId5" Type="http://schemas.openxmlformats.org/officeDocument/2006/relationships/image" Target="../media/image43.wmf"/><Relationship Id="rId4" Type="http://schemas.openxmlformats.org/officeDocument/2006/relationships/image" Target="../media/image42.wmf"/></Relationships>
</file>

<file path=ppt/drawings/_rels/vmlDrawing8.vml.rels><?xml version="1.0" encoding="UTF-8" standalone="yes"?>
<Relationships xmlns="http://schemas.openxmlformats.org/package/2006/relationships"><Relationship Id="rId3" Type="http://schemas.openxmlformats.org/officeDocument/2006/relationships/image" Target="../media/image48.wmf"/><Relationship Id="rId2" Type="http://schemas.openxmlformats.org/officeDocument/2006/relationships/image" Target="../media/image47.wmf"/><Relationship Id="rId1" Type="http://schemas.openxmlformats.org/officeDocument/2006/relationships/image" Target="../media/image46.wmf"/></Relationships>
</file>

<file path=ppt/drawings/_rels/vmlDrawing9.vml.rels><?xml version="1.0" encoding="UTF-8" standalone="yes"?>
<Relationships xmlns="http://schemas.openxmlformats.org/package/2006/relationships"><Relationship Id="rId8" Type="http://schemas.openxmlformats.org/officeDocument/2006/relationships/image" Target="../media/image57.wmf"/><Relationship Id="rId3" Type="http://schemas.openxmlformats.org/officeDocument/2006/relationships/image" Target="../media/image52.wmf"/><Relationship Id="rId7" Type="http://schemas.openxmlformats.org/officeDocument/2006/relationships/image" Target="../media/image56.wmf"/><Relationship Id="rId2" Type="http://schemas.openxmlformats.org/officeDocument/2006/relationships/image" Target="../media/image51.wmf"/><Relationship Id="rId1" Type="http://schemas.openxmlformats.org/officeDocument/2006/relationships/image" Target="../media/image50.wmf"/><Relationship Id="rId6" Type="http://schemas.openxmlformats.org/officeDocument/2006/relationships/image" Target="../media/image55.wmf"/><Relationship Id="rId5" Type="http://schemas.openxmlformats.org/officeDocument/2006/relationships/image" Target="../media/image54.wmf"/><Relationship Id="rId4" Type="http://schemas.openxmlformats.org/officeDocument/2006/relationships/image" Target="../media/image53.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E4AF0EF-9304-4601-A904-6F7A98E918A2}" type="datetimeFigureOut">
              <a:rPr lang="zh-CN" altLang="en-US" smtClean="0"/>
              <a:pPr/>
              <a:t>2014-7-14</a:t>
            </a:fld>
            <a:endParaRPr lang="zh-CN" alt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255FA75-079A-4917-BB17-E58B3C3675FC}" type="slidenum">
              <a:rPr lang="zh-CN" altLang="en-US" smtClean="0"/>
              <a:pPr/>
              <a:t>‹#›</a:t>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fld id="{5255FA75-079A-4917-BB17-E58B3C3675FC}" type="slidenum">
              <a:rPr lang="zh-CN" altLang="en-US" smtClean="0"/>
              <a:pPr/>
              <a:t>8</a:t>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标题幻灯片">
    <p:spTree>
      <p:nvGrpSpPr>
        <p:cNvPr id="1" name=""/>
        <p:cNvGrpSpPr/>
        <p:nvPr/>
      </p:nvGrpSpPr>
      <p:grpSpPr>
        <a:xfrm>
          <a:off x="0" y="0"/>
          <a:ext cx="0" cy="0"/>
          <a:chOff x="0" y="0"/>
          <a:chExt cx="0" cy="0"/>
        </a:xfrm>
      </p:grpSpPr>
      <p:sp>
        <p:nvSpPr>
          <p:cNvPr id="10" name="直角三角形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标题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zh-CN" altLang="en-US" smtClean="0"/>
              <a:t>单击此处编辑母版标题样式</a:t>
            </a:r>
            <a:endParaRPr kumimoji="0" lang="en-US"/>
          </a:p>
        </p:txBody>
      </p:sp>
      <p:sp>
        <p:nvSpPr>
          <p:cNvPr id="17" name="副标题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zh-CN" altLang="en-US" smtClean="0"/>
              <a:t>单击此处编辑母版副标题样式</a:t>
            </a:r>
            <a:endParaRPr kumimoji="0" lang="en-US"/>
          </a:p>
        </p:txBody>
      </p:sp>
      <p:grpSp>
        <p:nvGrpSpPr>
          <p:cNvPr id="2" name="组合 1"/>
          <p:cNvGrpSpPr/>
          <p:nvPr/>
        </p:nvGrpSpPr>
        <p:grpSpPr>
          <a:xfrm>
            <a:off x="-3765" y="4953000"/>
            <a:ext cx="9147765" cy="1912088"/>
            <a:chOff x="-3765" y="4832896"/>
            <a:chExt cx="9147765" cy="2032192"/>
          </a:xfrm>
        </p:grpSpPr>
        <p:sp>
          <p:nvSpPr>
            <p:cNvPr id="7" name="任意多边形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任意多边形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任意多边形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直接连接符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日期占位符 29"/>
          <p:cNvSpPr>
            <a:spLocks noGrp="1"/>
          </p:cNvSpPr>
          <p:nvPr>
            <p:ph type="dt" sz="half" idx="10"/>
          </p:nvPr>
        </p:nvSpPr>
        <p:spPr/>
        <p:txBody>
          <a:bodyPr/>
          <a:lstStyle>
            <a:lvl1pPr>
              <a:defRPr>
                <a:solidFill>
                  <a:srgbClr val="FFFFFF"/>
                </a:solidFill>
              </a:defRPr>
            </a:lvl1pPr>
            <a:extLst/>
          </a:lstStyle>
          <a:p>
            <a:fld id="{A2A0B771-A9FC-4829-A87C-034D7F3616DD}" type="datetimeFigureOut">
              <a:rPr lang="zh-CN" altLang="en-US" smtClean="0"/>
              <a:pPr/>
              <a:t>2014-7-14</a:t>
            </a:fld>
            <a:endParaRPr lang="zh-CN" altLang="en-US"/>
          </a:p>
        </p:txBody>
      </p:sp>
      <p:sp>
        <p:nvSpPr>
          <p:cNvPr id="19" name="页脚占位符 18"/>
          <p:cNvSpPr>
            <a:spLocks noGrp="1"/>
          </p:cNvSpPr>
          <p:nvPr>
            <p:ph type="ftr" sz="quarter" idx="11"/>
          </p:nvPr>
        </p:nvSpPr>
        <p:spPr/>
        <p:txBody>
          <a:bodyPr/>
          <a:lstStyle>
            <a:lvl1pPr>
              <a:defRPr>
                <a:solidFill>
                  <a:schemeClr val="accent1">
                    <a:tint val="20000"/>
                  </a:schemeClr>
                </a:solidFill>
              </a:defRPr>
            </a:lvl1pPr>
            <a:extLst/>
          </a:lstStyle>
          <a:p>
            <a:endParaRPr lang="zh-CN" altLang="en-US"/>
          </a:p>
        </p:txBody>
      </p:sp>
      <p:sp>
        <p:nvSpPr>
          <p:cNvPr id="27" name="灯片编号占位符 26"/>
          <p:cNvSpPr>
            <a:spLocks noGrp="1"/>
          </p:cNvSpPr>
          <p:nvPr>
            <p:ph type="sldNum" sz="quarter" idx="12"/>
          </p:nvPr>
        </p:nvSpPr>
        <p:spPr/>
        <p:txBody>
          <a:bodyPr/>
          <a:lstStyle>
            <a:lvl1pPr>
              <a:defRPr>
                <a:solidFill>
                  <a:srgbClr val="FFFFFF"/>
                </a:solidFill>
              </a:defRPr>
            </a:lvl1pPr>
            <a:extLst/>
          </a:lstStyle>
          <a:p>
            <a:fld id="{2D1AE14B-05CC-4F57-BBC1-80E62090287C}" type="slidenum">
              <a:rPr lang="zh-CN" altLang="en-US" smtClean="0"/>
              <a:pPr/>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extLst/>
          </a:lstStyle>
          <a:p>
            <a:r>
              <a:rPr kumimoji="0" lang="zh-CN" altLang="en-US" smtClean="0"/>
              <a:t>单击此处编辑母版标题样式</a:t>
            </a:r>
            <a:endParaRPr kumimoji="0" lang="en-US"/>
          </a:p>
        </p:txBody>
      </p:sp>
      <p:sp>
        <p:nvSpPr>
          <p:cNvPr id="3" name="竖排文字占位符 2"/>
          <p:cNvSpPr>
            <a:spLocks noGrp="1"/>
          </p:cNvSpPr>
          <p:nvPr>
            <p:ph type="body" orient="vert" idx="1"/>
          </p:nvPr>
        </p:nvSpPr>
        <p:spPr>
          <a:xfrm>
            <a:off x="457200" y="1481329"/>
            <a:ext cx="8229600" cy="4386071"/>
          </a:xfrm>
        </p:spPr>
        <p:txBody>
          <a:bodyPr vert="eaVert"/>
          <a:lstStyle>
            <a:extLst/>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4" name="日期占位符 3"/>
          <p:cNvSpPr>
            <a:spLocks noGrp="1"/>
          </p:cNvSpPr>
          <p:nvPr>
            <p:ph type="dt" sz="half" idx="10"/>
          </p:nvPr>
        </p:nvSpPr>
        <p:spPr/>
        <p:txBody>
          <a:bodyPr/>
          <a:lstStyle>
            <a:extLst/>
          </a:lstStyle>
          <a:p>
            <a:fld id="{A2A0B771-A9FC-4829-A87C-034D7F3616DD}" type="datetimeFigureOut">
              <a:rPr lang="zh-CN" altLang="en-US" smtClean="0"/>
              <a:pPr/>
              <a:t>2014-7-14</a:t>
            </a:fld>
            <a:endParaRPr lang="zh-CN" altLang="en-US"/>
          </a:p>
        </p:txBody>
      </p:sp>
      <p:sp>
        <p:nvSpPr>
          <p:cNvPr id="5" name="页脚占位符 4"/>
          <p:cNvSpPr>
            <a:spLocks noGrp="1"/>
          </p:cNvSpPr>
          <p:nvPr>
            <p:ph type="ftr" sz="quarter" idx="11"/>
          </p:nvPr>
        </p:nvSpPr>
        <p:spPr/>
        <p:txBody>
          <a:bodyPr/>
          <a:lstStyle>
            <a:extLst/>
          </a:lstStyle>
          <a:p>
            <a:endParaRPr lang="zh-CN" altLang="en-US"/>
          </a:p>
        </p:txBody>
      </p:sp>
      <p:sp>
        <p:nvSpPr>
          <p:cNvPr id="6" name="灯片编号占位符 5"/>
          <p:cNvSpPr>
            <a:spLocks noGrp="1"/>
          </p:cNvSpPr>
          <p:nvPr>
            <p:ph type="sldNum" sz="quarter" idx="12"/>
          </p:nvPr>
        </p:nvSpPr>
        <p:spPr/>
        <p:txBody>
          <a:bodyPr/>
          <a:lstStyle>
            <a:extLst/>
          </a:lstStyle>
          <a:p>
            <a:fld id="{2D1AE14B-05CC-4F57-BBC1-80E62090287C}" type="slidenum">
              <a:rPr lang="zh-CN" altLang="en-US" smtClean="0"/>
              <a:pPr/>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844013" y="274640"/>
            <a:ext cx="1777470" cy="5592761"/>
          </a:xfrm>
        </p:spPr>
        <p:txBody>
          <a:bodyPr vert="eaVert"/>
          <a:lstStyle>
            <a:extLst/>
          </a:lstStyle>
          <a:p>
            <a:r>
              <a:rPr kumimoji="0" lang="zh-CN" altLang="en-US" smtClean="0"/>
              <a:t>单击此处编辑母版标题样式</a:t>
            </a:r>
            <a:endParaRPr kumimoji="0" lang="en-US"/>
          </a:p>
        </p:txBody>
      </p:sp>
      <p:sp>
        <p:nvSpPr>
          <p:cNvPr id="3" name="竖排文字占位符 2"/>
          <p:cNvSpPr>
            <a:spLocks noGrp="1"/>
          </p:cNvSpPr>
          <p:nvPr>
            <p:ph type="body" orient="vert" idx="1"/>
          </p:nvPr>
        </p:nvSpPr>
        <p:spPr>
          <a:xfrm>
            <a:off x="457200" y="274641"/>
            <a:ext cx="6324600" cy="5592760"/>
          </a:xfrm>
        </p:spPr>
        <p:txBody>
          <a:bodyPr vert="eaVert"/>
          <a:lstStyle>
            <a:extLst/>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4" name="日期占位符 3"/>
          <p:cNvSpPr>
            <a:spLocks noGrp="1"/>
          </p:cNvSpPr>
          <p:nvPr>
            <p:ph type="dt" sz="half" idx="10"/>
          </p:nvPr>
        </p:nvSpPr>
        <p:spPr/>
        <p:txBody>
          <a:bodyPr/>
          <a:lstStyle>
            <a:extLst/>
          </a:lstStyle>
          <a:p>
            <a:fld id="{A2A0B771-A9FC-4829-A87C-034D7F3616DD}" type="datetimeFigureOut">
              <a:rPr lang="zh-CN" altLang="en-US" smtClean="0"/>
              <a:pPr/>
              <a:t>2014-7-14</a:t>
            </a:fld>
            <a:endParaRPr lang="zh-CN" altLang="en-US"/>
          </a:p>
        </p:txBody>
      </p:sp>
      <p:sp>
        <p:nvSpPr>
          <p:cNvPr id="5" name="页脚占位符 4"/>
          <p:cNvSpPr>
            <a:spLocks noGrp="1"/>
          </p:cNvSpPr>
          <p:nvPr>
            <p:ph type="ftr" sz="quarter" idx="11"/>
          </p:nvPr>
        </p:nvSpPr>
        <p:spPr/>
        <p:txBody>
          <a:bodyPr/>
          <a:lstStyle>
            <a:extLst/>
          </a:lstStyle>
          <a:p>
            <a:endParaRPr lang="zh-CN" altLang="en-US"/>
          </a:p>
        </p:txBody>
      </p:sp>
      <p:sp>
        <p:nvSpPr>
          <p:cNvPr id="6" name="灯片编号占位符 5"/>
          <p:cNvSpPr>
            <a:spLocks noGrp="1"/>
          </p:cNvSpPr>
          <p:nvPr>
            <p:ph type="sldNum" sz="quarter" idx="12"/>
          </p:nvPr>
        </p:nvSpPr>
        <p:spPr/>
        <p:txBody>
          <a:bodyPr/>
          <a:lstStyle>
            <a:extLst/>
          </a:lstStyle>
          <a:p>
            <a:fld id="{2D1AE14B-05CC-4F57-BBC1-80E62090287C}" type="slidenum">
              <a:rPr lang="zh-CN" altLang="en-US" smtClean="0"/>
              <a:pPr/>
              <a:t>‹#›</a:t>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3" name="内容占位符 2"/>
          <p:cNvSpPr>
            <a:spLocks noGrp="1"/>
          </p:cNvSpPr>
          <p:nvPr>
            <p:ph idx="1"/>
          </p:nvPr>
        </p:nvSpPr>
        <p:spPr/>
        <p:txBody>
          <a:bodyPr/>
          <a:lstStyle>
            <a:extLst/>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4" name="日期占位符 3"/>
          <p:cNvSpPr>
            <a:spLocks noGrp="1"/>
          </p:cNvSpPr>
          <p:nvPr>
            <p:ph type="dt" sz="half" idx="10"/>
          </p:nvPr>
        </p:nvSpPr>
        <p:spPr/>
        <p:txBody>
          <a:bodyPr/>
          <a:lstStyle>
            <a:extLst/>
          </a:lstStyle>
          <a:p>
            <a:fld id="{A2A0B771-A9FC-4829-A87C-034D7F3616DD}" type="datetimeFigureOut">
              <a:rPr lang="zh-CN" altLang="en-US" smtClean="0"/>
              <a:pPr/>
              <a:t>2014-7-14</a:t>
            </a:fld>
            <a:endParaRPr lang="zh-CN" altLang="en-US"/>
          </a:p>
        </p:txBody>
      </p:sp>
      <p:sp>
        <p:nvSpPr>
          <p:cNvPr id="5" name="页脚占位符 4"/>
          <p:cNvSpPr>
            <a:spLocks noGrp="1"/>
          </p:cNvSpPr>
          <p:nvPr>
            <p:ph type="ftr" sz="quarter" idx="11"/>
          </p:nvPr>
        </p:nvSpPr>
        <p:spPr/>
        <p:txBody>
          <a:bodyPr/>
          <a:lstStyle>
            <a:extLst/>
          </a:lstStyle>
          <a:p>
            <a:endParaRPr lang="zh-CN" altLang="en-US"/>
          </a:p>
        </p:txBody>
      </p:sp>
      <p:sp>
        <p:nvSpPr>
          <p:cNvPr id="6" name="灯片编号占位符 5"/>
          <p:cNvSpPr>
            <a:spLocks noGrp="1"/>
          </p:cNvSpPr>
          <p:nvPr>
            <p:ph type="sldNum" sz="quarter" idx="12"/>
          </p:nvPr>
        </p:nvSpPr>
        <p:spPr/>
        <p:txBody>
          <a:bodyPr/>
          <a:lstStyle>
            <a:extLst/>
          </a:lstStyle>
          <a:p>
            <a:fld id="{2D1AE14B-05CC-4F57-BBC1-80E62090287C}" type="slidenum">
              <a:rPr lang="zh-CN" altLang="en-US" smtClean="0"/>
              <a:pPr/>
              <a:t>‹#›</a:t>
            </a:fld>
            <a:endParaRPr lang="zh-CN" altLang="en-US"/>
          </a:p>
        </p:txBody>
      </p:sp>
      <p:sp>
        <p:nvSpPr>
          <p:cNvPr id="7" name="标题 6"/>
          <p:cNvSpPr>
            <a:spLocks noGrp="1"/>
          </p:cNvSpPr>
          <p:nvPr>
            <p:ph type="title"/>
          </p:nvPr>
        </p:nvSpPr>
        <p:spPr/>
        <p:txBody>
          <a:bodyPr rtlCol="0"/>
          <a:lstStyle>
            <a:extLst/>
          </a:lstStyle>
          <a:p>
            <a:r>
              <a:rPr kumimoji="0" lang="zh-CN" altLang="en-US" smtClean="0"/>
              <a:t>单击此处编辑母版标题样式</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bg>
      <p:bgRef idx="1002">
        <a:schemeClr val="bg1"/>
      </p:bgRef>
    </p:bg>
    <p:spTree>
      <p:nvGrpSpPr>
        <p:cNvPr id="1" name=""/>
        <p:cNvGrpSpPr/>
        <p:nvPr/>
      </p:nvGrpSpPr>
      <p:grpSpPr>
        <a:xfrm>
          <a:off x="0" y="0"/>
          <a:ext cx="0" cy="0"/>
          <a:chOff x="0" y="0"/>
          <a:chExt cx="0" cy="0"/>
        </a:xfrm>
      </p:grpSpPr>
      <p:sp>
        <p:nvSpPr>
          <p:cNvPr id="2" name="标题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zh-CN" altLang="en-US" smtClean="0"/>
              <a:t>单击此处编辑母版标题样式</a:t>
            </a:r>
            <a:endParaRPr kumimoji="0" lang="en-US"/>
          </a:p>
        </p:txBody>
      </p:sp>
      <p:sp>
        <p:nvSpPr>
          <p:cNvPr id="3" name="文本占位符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zh-CN" altLang="en-US" smtClean="0"/>
              <a:t>单击此处编辑母版文本样式</a:t>
            </a:r>
          </a:p>
        </p:txBody>
      </p:sp>
      <p:sp>
        <p:nvSpPr>
          <p:cNvPr id="4" name="日期占位符 3"/>
          <p:cNvSpPr>
            <a:spLocks noGrp="1"/>
          </p:cNvSpPr>
          <p:nvPr>
            <p:ph type="dt" sz="half" idx="10"/>
          </p:nvPr>
        </p:nvSpPr>
        <p:spPr/>
        <p:txBody>
          <a:bodyPr/>
          <a:lstStyle>
            <a:extLst/>
          </a:lstStyle>
          <a:p>
            <a:fld id="{A2A0B771-A9FC-4829-A87C-034D7F3616DD}" type="datetimeFigureOut">
              <a:rPr lang="zh-CN" altLang="en-US" smtClean="0"/>
              <a:pPr/>
              <a:t>2014-7-14</a:t>
            </a:fld>
            <a:endParaRPr lang="zh-CN" altLang="en-US"/>
          </a:p>
        </p:txBody>
      </p:sp>
      <p:sp>
        <p:nvSpPr>
          <p:cNvPr id="5" name="页脚占位符 4"/>
          <p:cNvSpPr>
            <a:spLocks noGrp="1"/>
          </p:cNvSpPr>
          <p:nvPr>
            <p:ph type="ftr" sz="quarter" idx="11"/>
          </p:nvPr>
        </p:nvSpPr>
        <p:spPr/>
        <p:txBody>
          <a:bodyPr/>
          <a:lstStyle>
            <a:extLst/>
          </a:lstStyle>
          <a:p>
            <a:endParaRPr lang="zh-CN" altLang="en-US"/>
          </a:p>
        </p:txBody>
      </p:sp>
      <p:sp>
        <p:nvSpPr>
          <p:cNvPr id="6" name="灯片编号占位符 5"/>
          <p:cNvSpPr>
            <a:spLocks noGrp="1"/>
          </p:cNvSpPr>
          <p:nvPr>
            <p:ph type="sldNum" sz="quarter" idx="12"/>
          </p:nvPr>
        </p:nvSpPr>
        <p:spPr/>
        <p:txBody>
          <a:bodyPr/>
          <a:lstStyle>
            <a:extLst/>
          </a:lstStyle>
          <a:p>
            <a:fld id="{2D1AE14B-05CC-4F57-BBC1-80E62090287C}" type="slidenum">
              <a:rPr lang="zh-CN" altLang="en-US" smtClean="0"/>
              <a:pPr/>
              <a:t>‹#›</a:t>
            </a:fld>
            <a:endParaRPr lang="zh-CN" altLang="en-US"/>
          </a:p>
        </p:txBody>
      </p:sp>
      <p:sp>
        <p:nvSpPr>
          <p:cNvPr id="7" name="燕尾形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燕尾形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bg>
      <p:bgRef idx="1002">
        <a:schemeClr val="bg1"/>
      </p:bgRef>
    </p:bg>
    <p:spTree>
      <p:nvGrpSpPr>
        <p:cNvPr id="1" name=""/>
        <p:cNvGrpSpPr/>
        <p:nvPr/>
      </p:nvGrpSpPr>
      <p:grpSpPr>
        <a:xfrm>
          <a:off x="0" y="0"/>
          <a:ext cx="0" cy="0"/>
          <a:chOff x="0" y="0"/>
          <a:chExt cx="0" cy="0"/>
        </a:xfrm>
      </p:grpSpPr>
      <p:sp>
        <p:nvSpPr>
          <p:cNvPr id="3" name="内容占位符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4" name="内容占位符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5" name="日期占位符 4"/>
          <p:cNvSpPr>
            <a:spLocks noGrp="1"/>
          </p:cNvSpPr>
          <p:nvPr>
            <p:ph type="dt" sz="half" idx="10"/>
          </p:nvPr>
        </p:nvSpPr>
        <p:spPr/>
        <p:txBody>
          <a:bodyPr/>
          <a:lstStyle>
            <a:extLst/>
          </a:lstStyle>
          <a:p>
            <a:fld id="{A2A0B771-A9FC-4829-A87C-034D7F3616DD}" type="datetimeFigureOut">
              <a:rPr lang="zh-CN" altLang="en-US" smtClean="0"/>
              <a:pPr/>
              <a:t>2014-7-14</a:t>
            </a:fld>
            <a:endParaRPr lang="zh-CN" altLang="en-US"/>
          </a:p>
        </p:txBody>
      </p:sp>
      <p:sp>
        <p:nvSpPr>
          <p:cNvPr id="6" name="页脚占位符 5"/>
          <p:cNvSpPr>
            <a:spLocks noGrp="1"/>
          </p:cNvSpPr>
          <p:nvPr>
            <p:ph type="ftr" sz="quarter" idx="11"/>
          </p:nvPr>
        </p:nvSpPr>
        <p:spPr/>
        <p:txBody>
          <a:bodyPr/>
          <a:lstStyle>
            <a:extLst/>
          </a:lstStyle>
          <a:p>
            <a:endParaRPr lang="zh-CN" altLang="en-US"/>
          </a:p>
        </p:txBody>
      </p:sp>
      <p:sp>
        <p:nvSpPr>
          <p:cNvPr id="7" name="灯片编号占位符 6"/>
          <p:cNvSpPr>
            <a:spLocks noGrp="1"/>
          </p:cNvSpPr>
          <p:nvPr>
            <p:ph type="sldNum" sz="quarter" idx="12"/>
          </p:nvPr>
        </p:nvSpPr>
        <p:spPr/>
        <p:txBody>
          <a:bodyPr/>
          <a:lstStyle>
            <a:extLst/>
          </a:lstStyle>
          <a:p>
            <a:fld id="{2D1AE14B-05CC-4F57-BBC1-80E62090287C}" type="slidenum">
              <a:rPr lang="zh-CN" altLang="en-US" smtClean="0"/>
              <a:pPr/>
              <a:t>‹#›</a:t>
            </a:fld>
            <a:endParaRPr lang="zh-CN" altLang="en-US"/>
          </a:p>
        </p:txBody>
      </p:sp>
      <p:sp>
        <p:nvSpPr>
          <p:cNvPr id="8" name="标题 7"/>
          <p:cNvSpPr>
            <a:spLocks noGrp="1"/>
          </p:cNvSpPr>
          <p:nvPr>
            <p:ph type="title"/>
          </p:nvPr>
        </p:nvSpPr>
        <p:spPr/>
        <p:txBody>
          <a:bodyPr rtlCol="0"/>
          <a:lstStyle>
            <a:extLst/>
          </a:lstStyle>
          <a:p>
            <a:r>
              <a:rPr kumimoji="0" lang="zh-CN" altLang="en-US" smtClean="0"/>
              <a:t>单击此处编辑母版标题样式</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比较">
    <p:bg>
      <p:bgRef idx="1003">
        <a:schemeClr val="bg1"/>
      </p:bgRef>
    </p:bg>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8229600" cy="1143000"/>
          </a:xfrm>
        </p:spPr>
        <p:txBody>
          <a:bodyPr anchor="ctr"/>
          <a:lstStyle>
            <a:lvl1pPr>
              <a:defRPr/>
            </a:lvl1pPr>
            <a:extLst/>
          </a:lstStyle>
          <a:p>
            <a:r>
              <a:rPr kumimoji="0" lang="zh-CN" altLang="en-US" smtClean="0"/>
              <a:t>单击此处编辑母版标题样式</a:t>
            </a:r>
            <a:endParaRPr kumimoji="0" lang="en-US"/>
          </a:p>
        </p:txBody>
      </p:sp>
      <p:sp>
        <p:nvSpPr>
          <p:cNvPr id="3" name="文本占位符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zh-CN" altLang="en-US" smtClean="0"/>
              <a:t>单击此处编辑母版文本样式</a:t>
            </a:r>
          </a:p>
        </p:txBody>
      </p:sp>
      <p:sp>
        <p:nvSpPr>
          <p:cNvPr id="4" name="文本占位符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zh-CN" altLang="en-US" smtClean="0"/>
              <a:t>单击此处编辑母版文本样式</a:t>
            </a:r>
          </a:p>
        </p:txBody>
      </p:sp>
      <p:sp>
        <p:nvSpPr>
          <p:cNvPr id="5" name="内容占位符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6" name="内容占位符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7" name="日期占位符 6"/>
          <p:cNvSpPr>
            <a:spLocks noGrp="1"/>
          </p:cNvSpPr>
          <p:nvPr>
            <p:ph type="dt" sz="half" idx="10"/>
          </p:nvPr>
        </p:nvSpPr>
        <p:spPr/>
        <p:txBody>
          <a:bodyPr/>
          <a:lstStyle>
            <a:extLst/>
          </a:lstStyle>
          <a:p>
            <a:fld id="{A2A0B771-A9FC-4829-A87C-034D7F3616DD}" type="datetimeFigureOut">
              <a:rPr lang="zh-CN" altLang="en-US" smtClean="0"/>
              <a:pPr/>
              <a:t>2014-7-14</a:t>
            </a:fld>
            <a:endParaRPr lang="zh-CN" altLang="en-US"/>
          </a:p>
        </p:txBody>
      </p:sp>
      <p:sp>
        <p:nvSpPr>
          <p:cNvPr id="8" name="页脚占位符 7"/>
          <p:cNvSpPr>
            <a:spLocks noGrp="1"/>
          </p:cNvSpPr>
          <p:nvPr>
            <p:ph type="ftr" sz="quarter" idx="11"/>
          </p:nvPr>
        </p:nvSpPr>
        <p:spPr/>
        <p:txBody>
          <a:bodyPr/>
          <a:lstStyle>
            <a:extLst/>
          </a:lstStyle>
          <a:p>
            <a:endParaRPr lang="zh-CN" altLang="en-US"/>
          </a:p>
        </p:txBody>
      </p:sp>
      <p:sp>
        <p:nvSpPr>
          <p:cNvPr id="9" name="灯片编号占位符 8"/>
          <p:cNvSpPr>
            <a:spLocks noGrp="1"/>
          </p:cNvSpPr>
          <p:nvPr>
            <p:ph type="sldNum" sz="quarter" idx="12"/>
          </p:nvPr>
        </p:nvSpPr>
        <p:spPr/>
        <p:txBody>
          <a:bodyPr/>
          <a:lstStyle>
            <a:extLst/>
          </a:lstStyle>
          <a:p>
            <a:fld id="{2D1AE14B-05CC-4F57-BBC1-80E62090287C}" type="slidenum">
              <a:rPr lang="zh-CN" altLang="en-US" smtClean="0"/>
              <a:pPr/>
              <a:t>‹#›</a:t>
            </a:fld>
            <a:endParaRPr lang="zh-CN" alt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bg>
      <p:bgRef idx="1002">
        <a:schemeClr val="bg1"/>
      </p:bgRef>
    </p:bg>
    <p:spTree>
      <p:nvGrpSpPr>
        <p:cNvPr id="1" name=""/>
        <p:cNvGrpSpPr/>
        <p:nvPr/>
      </p:nvGrpSpPr>
      <p:grpSpPr>
        <a:xfrm>
          <a:off x="0" y="0"/>
          <a:ext cx="0" cy="0"/>
          <a:chOff x="0" y="0"/>
          <a:chExt cx="0" cy="0"/>
        </a:xfrm>
      </p:grpSpPr>
      <p:sp>
        <p:nvSpPr>
          <p:cNvPr id="3" name="日期占位符 2"/>
          <p:cNvSpPr>
            <a:spLocks noGrp="1"/>
          </p:cNvSpPr>
          <p:nvPr>
            <p:ph type="dt" sz="half" idx="10"/>
          </p:nvPr>
        </p:nvSpPr>
        <p:spPr/>
        <p:txBody>
          <a:bodyPr/>
          <a:lstStyle>
            <a:extLst/>
          </a:lstStyle>
          <a:p>
            <a:fld id="{A2A0B771-A9FC-4829-A87C-034D7F3616DD}" type="datetimeFigureOut">
              <a:rPr lang="zh-CN" altLang="en-US" smtClean="0"/>
              <a:pPr/>
              <a:t>2014-7-14</a:t>
            </a:fld>
            <a:endParaRPr lang="zh-CN" altLang="en-US"/>
          </a:p>
        </p:txBody>
      </p:sp>
      <p:sp>
        <p:nvSpPr>
          <p:cNvPr id="4" name="页脚占位符 3"/>
          <p:cNvSpPr>
            <a:spLocks noGrp="1"/>
          </p:cNvSpPr>
          <p:nvPr>
            <p:ph type="ftr" sz="quarter" idx="11"/>
          </p:nvPr>
        </p:nvSpPr>
        <p:spPr/>
        <p:txBody>
          <a:bodyPr/>
          <a:lstStyle>
            <a:extLst/>
          </a:lstStyle>
          <a:p>
            <a:endParaRPr lang="zh-CN" altLang="en-US"/>
          </a:p>
        </p:txBody>
      </p:sp>
      <p:sp>
        <p:nvSpPr>
          <p:cNvPr id="5" name="灯片编号占位符 4"/>
          <p:cNvSpPr>
            <a:spLocks noGrp="1"/>
          </p:cNvSpPr>
          <p:nvPr>
            <p:ph type="sldNum" sz="quarter" idx="12"/>
          </p:nvPr>
        </p:nvSpPr>
        <p:spPr/>
        <p:txBody>
          <a:bodyPr/>
          <a:lstStyle>
            <a:extLst/>
          </a:lstStyle>
          <a:p>
            <a:fld id="{2D1AE14B-05CC-4F57-BBC1-80E62090287C}" type="slidenum">
              <a:rPr lang="zh-CN" altLang="en-US" smtClean="0"/>
              <a:pPr/>
              <a:t>‹#›</a:t>
            </a:fld>
            <a:endParaRPr lang="zh-CN" altLang="en-US"/>
          </a:p>
        </p:txBody>
      </p:sp>
      <p:sp>
        <p:nvSpPr>
          <p:cNvPr id="6" name="标题 5"/>
          <p:cNvSpPr>
            <a:spLocks noGrp="1"/>
          </p:cNvSpPr>
          <p:nvPr>
            <p:ph type="title"/>
          </p:nvPr>
        </p:nvSpPr>
        <p:spPr/>
        <p:txBody>
          <a:bodyPr rtlCol="0"/>
          <a:lstStyle>
            <a:extLst/>
          </a:lstStyle>
          <a:p>
            <a:r>
              <a:rPr kumimoji="0" lang="zh-CN" altLang="en-US" smtClean="0"/>
              <a:t>单击此处编辑母版标题样式</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extLst/>
          </a:lstStyle>
          <a:p>
            <a:fld id="{A2A0B771-A9FC-4829-A87C-034D7F3616DD}" type="datetimeFigureOut">
              <a:rPr lang="zh-CN" altLang="en-US" smtClean="0"/>
              <a:pPr/>
              <a:t>2014-7-14</a:t>
            </a:fld>
            <a:endParaRPr lang="zh-CN" altLang="en-US"/>
          </a:p>
        </p:txBody>
      </p:sp>
      <p:sp>
        <p:nvSpPr>
          <p:cNvPr id="3" name="页脚占位符 2"/>
          <p:cNvSpPr>
            <a:spLocks noGrp="1"/>
          </p:cNvSpPr>
          <p:nvPr>
            <p:ph type="ftr" sz="quarter" idx="11"/>
          </p:nvPr>
        </p:nvSpPr>
        <p:spPr/>
        <p:txBody>
          <a:bodyPr/>
          <a:lstStyle>
            <a:extLst/>
          </a:lstStyle>
          <a:p>
            <a:endParaRPr lang="zh-CN" altLang="en-US"/>
          </a:p>
        </p:txBody>
      </p:sp>
      <p:sp>
        <p:nvSpPr>
          <p:cNvPr id="4" name="灯片编号占位符 3"/>
          <p:cNvSpPr>
            <a:spLocks noGrp="1"/>
          </p:cNvSpPr>
          <p:nvPr>
            <p:ph type="sldNum" sz="quarter" idx="12"/>
          </p:nvPr>
        </p:nvSpPr>
        <p:spPr/>
        <p:txBody>
          <a:bodyPr/>
          <a:lstStyle>
            <a:extLst/>
          </a:lstStyle>
          <a:p>
            <a:fld id="{2D1AE14B-05CC-4F57-BBC1-80E62090287C}" type="slidenum">
              <a:rPr lang="zh-CN" altLang="en-US" smtClean="0"/>
              <a:pPr/>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内容与标题">
    <p:bg>
      <p:bgRef idx="1003">
        <a:schemeClr val="bg1"/>
      </p:bgRef>
    </p:bg>
    <p:spTree>
      <p:nvGrpSpPr>
        <p:cNvPr id="1" name=""/>
        <p:cNvGrpSpPr/>
        <p:nvPr/>
      </p:nvGrpSpPr>
      <p:grpSpPr>
        <a:xfrm>
          <a:off x="0" y="0"/>
          <a:ext cx="0" cy="0"/>
          <a:chOff x="0" y="0"/>
          <a:chExt cx="0" cy="0"/>
        </a:xfrm>
      </p:grpSpPr>
      <p:sp>
        <p:nvSpPr>
          <p:cNvPr id="2" name="标题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zh-CN" altLang="en-US" smtClean="0"/>
              <a:t>单击此处编辑母版标题样式</a:t>
            </a:r>
            <a:endParaRPr kumimoji="0" lang="en-US"/>
          </a:p>
        </p:txBody>
      </p:sp>
      <p:sp>
        <p:nvSpPr>
          <p:cNvPr id="3" name="文本占位符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zh-CN" altLang="en-US" smtClean="0"/>
              <a:t>单击此处编辑母版文本样式</a:t>
            </a:r>
          </a:p>
        </p:txBody>
      </p:sp>
      <p:sp>
        <p:nvSpPr>
          <p:cNvPr id="4" name="内容占位符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5" name="日期占位符 4"/>
          <p:cNvSpPr>
            <a:spLocks noGrp="1"/>
          </p:cNvSpPr>
          <p:nvPr>
            <p:ph type="dt" sz="half" idx="10"/>
          </p:nvPr>
        </p:nvSpPr>
        <p:spPr>
          <a:xfrm>
            <a:off x="6727032" y="6407944"/>
            <a:ext cx="1920240" cy="365760"/>
          </a:xfrm>
        </p:spPr>
        <p:txBody>
          <a:bodyPr/>
          <a:lstStyle>
            <a:extLst/>
          </a:lstStyle>
          <a:p>
            <a:fld id="{A2A0B771-A9FC-4829-A87C-034D7F3616DD}" type="datetimeFigureOut">
              <a:rPr lang="zh-CN" altLang="en-US" smtClean="0"/>
              <a:pPr/>
              <a:t>2014-7-14</a:t>
            </a:fld>
            <a:endParaRPr lang="zh-CN" altLang="en-US"/>
          </a:p>
        </p:txBody>
      </p:sp>
      <p:sp>
        <p:nvSpPr>
          <p:cNvPr id="6" name="页脚占位符 5"/>
          <p:cNvSpPr>
            <a:spLocks noGrp="1"/>
          </p:cNvSpPr>
          <p:nvPr>
            <p:ph type="ftr" sz="quarter" idx="11"/>
          </p:nvPr>
        </p:nvSpPr>
        <p:spPr/>
        <p:txBody>
          <a:bodyPr/>
          <a:lstStyle>
            <a:extLst/>
          </a:lstStyle>
          <a:p>
            <a:endParaRPr lang="zh-CN" altLang="en-US"/>
          </a:p>
        </p:txBody>
      </p:sp>
      <p:sp>
        <p:nvSpPr>
          <p:cNvPr id="7" name="灯片编号占位符 6"/>
          <p:cNvSpPr>
            <a:spLocks noGrp="1"/>
          </p:cNvSpPr>
          <p:nvPr>
            <p:ph type="sldNum" sz="quarter" idx="12"/>
          </p:nvPr>
        </p:nvSpPr>
        <p:spPr/>
        <p:txBody>
          <a:bodyPr/>
          <a:lstStyle>
            <a:extLst/>
          </a:lstStyle>
          <a:p>
            <a:fld id="{2D1AE14B-05CC-4F57-BBC1-80E62090287C}" type="slidenum">
              <a:rPr lang="zh-CN" altLang="en-US" smtClean="0"/>
              <a:pPr/>
              <a:t>‹#›</a:t>
            </a:fld>
            <a:endParaRPr lang="zh-CN" alt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图片与标题">
    <p:bg>
      <p:bgRef idx="1002">
        <a:schemeClr val="bg1"/>
      </p:bgRef>
    </p:bg>
    <p:spTree>
      <p:nvGrpSpPr>
        <p:cNvPr id="1" name=""/>
        <p:cNvGrpSpPr/>
        <p:nvPr/>
      </p:nvGrpSpPr>
      <p:grpSpPr>
        <a:xfrm>
          <a:off x="0" y="0"/>
          <a:ext cx="0" cy="0"/>
          <a:chOff x="0" y="0"/>
          <a:chExt cx="0" cy="0"/>
        </a:xfrm>
      </p:grpSpPr>
      <p:sp>
        <p:nvSpPr>
          <p:cNvPr id="4" name="文本占位符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zh-CN" altLang="en-US" smtClean="0"/>
              <a:t>单击此处编辑母版文本样式</a:t>
            </a:r>
          </a:p>
        </p:txBody>
      </p:sp>
      <p:sp>
        <p:nvSpPr>
          <p:cNvPr id="3" name="图片占位符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zh-CN" altLang="en-US" smtClean="0"/>
              <a:t>单击图标添加图片</a:t>
            </a:r>
            <a:endParaRPr kumimoji="0" lang="en-US" dirty="0"/>
          </a:p>
        </p:txBody>
      </p:sp>
      <p:sp>
        <p:nvSpPr>
          <p:cNvPr id="5" name="日期占位符 4"/>
          <p:cNvSpPr>
            <a:spLocks noGrp="1"/>
          </p:cNvSpPr>
          <p:nvPr>
            <p:ph type="dt" sz="half" idx="10"/>
          </p:nvPr>
        </p:nvSpPr>
        <p:spPr/>
        <p:txBody>
          <a:bodyPr/>
          <a:lstStyle>
            <a:lvl1pPr>
              <a:defRPr>
                <a:solidFill>
                  <a:schemeClr val="tx1"/>
                </a:solidFill>
              </a:defRPr>
            </a:lvl1pPr>
            <a:extLst/>
          </a:lstStyle>
          <a:p>
            <a:fld id="{A2A0B771-A9FC-4829-A87C-034D7F3616DD}" type="datetimeFigureOut">
              <a:rPr lang="zh-CN" altLang="en-US" smtClean="0"/>
              <a:pPr/>
              <a:t>2014-7-14</a:t>
            </a:fld>
            <a:endParaRPr lang="zh-CN" altLang="en-US"/>
          </a:p>
        </p:txBody>
      </p:sp>
      <p:sp>
        <p:nvSpPr>
          <p:cNvPr id="6" name="页脚占位符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zh-CN" altLang="en-US"/>
          </a:p>
        </p:txBody>
      </p:sp>
      <p:sp>
        <p:nvSpPr>
          <p:cNvPr id="7" name="灯片编号占位符 6"/>
          <p:cNvSpPr>
            <a:spLocks noGrp="1"/>
          </p:cNvSpPr>
          <p:nvPr>
            <p:ph type="sldNum" sz="quarter" idx="12"/>
          </p:nvPr>
        </p:nvSpPr>
        <p:spPr/>
        <p:txBody>
          <a:bodyPr/>
          <a:lstStyle>
            <a:lvl1pPr>
              <a:defRPr>
                <a:solidFill>
                  <a:schemeClr val="tx1"/>
                </a:solidFill>
              </a:defRPr>
            </a:lvl1pPr>
            <a:extLst/>
          </a:lstStyle>
          <a:p>
            <a:fld id="{2D1AE14B-05CC-4F57-BBC1-80E62090287C}" type="slidenum">
              <a:rPr lang="zh-CN" altLang="en-US" smtClean="0"/>
              <a:pPr/>
              <a:t>‹#›</a:t>
            </a:fld>
            <a:endParaRPr lang="zh-CN" altLang="en-US"/>
          </a:p>
        </p:txBody>
      </p:sp>
      <p:sp>
        <p:nvSpPr>
          <p:cNvPr id="2" name="标题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zh-CN" altLang="en-US" smtClean="0"/>
              <a:t>单击此处编辑母版标题样式</a:t>
            </a:r>
            <a:endParaRPr kumimoji="0" lang="en-US"/>
          </a:p>
        </p:txBody>
      </p:sp>
      <p:sp>
        <p:nvSpPr>
          <p:cNvPr id="8" name="任意多边形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任意多边形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直角三角形 9"/>
          <p:cNvSpPr>
            <a:spLocks/>
          </p:cNvSpPr>
          <p:nvPr/>
        </p:nvSpPr>
        <p:spPr bwMode="auto">
          <a:xfrm>
            <a:off x="-6042" y="5791253"/>
            <a:ext cx="3402314" cy="1080868"/>
          </a:xfrm>
          <a:prstGeom prst="rtTriangle">
            <a:avLst/>
          </a:pr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直接连接符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燕尾形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燕尾形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任意多边形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任意多边形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直角三角形 13"/>
          <p:cNvSpPr>
            <a:spLocks/>
          </p:cNvSpPr>
          <p:nvPr/>
        </p:nvSpPr>
        <p:spPr bwMode="auto">
          <a:xfrm>
            <a:off x="-6042" y="5791253"/>
            <a:ext cx="3402314" cy="1080868"/>
          </a:xfrm>
          <a:prstGeom prst="rtTriangle">
            <a:avLst/>
          </a:prstGeom>
          <a:blipFill>
            <a:blip r:embed="rId13">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直接连接符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标题占位符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zh-CN" altLang="en-US" smtClean="0"/>
              <a:t>单击此处编辑母版标题样式</a:t>
            </a:r>
            <a:endParaRPr kumimoji="0" lang="en-US"/>
          </a:p>
        </p:txBody>
      </p:sp>
      <p:sp>
        <p:nvSpPr>
          <p:cNvPr id="30" name="文本占位符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zh-CN" altLang="en-US" smtClean="0"/>
              <a:t>单击此处编辑母版文本样式</a:t>
            </a:r>
          </a:p>
          <a:p>
            <a:pPr lvl="1" eaLnBrk="1" latinLnBrk="0" hangingPunct="1"/>
            <a:r>
              <a:rPr kumimoji="0" lang="zh-CN" altLang="en-US" smtClean="0"/>
              <a:t>第二级</a:t>
            </a:r>
          </a:p>
          <a:p>
            <a:pPr lvl="2" eaLnBrk="1" latinLnBrk="0" hangingPunct="1"/>
            <a:r>
              <a:rPr kumimoji="0" lang="zh-CN" altLang="en-US" smtClean="0"/>
              <a:t>第三级</a:t>
            </a:r>
          </a:p>
          <a:p>
            <a:pPr lvl="3" eaLnBrk="1" latinLnBrk="0" hangingPunct="1"/>
            <a:r>
              <a:rPr kumimoji="0" lang="zh-CN" altLang="en-US" smtClean="0"/>
              <a:t>第四级</a:t>
            </a:r>
          </a:p>
          <a:p>
            <a:pPr lvl="4" eaLnBrk="1" latinLnBrk="0" hangingPunct="1"/>
            <a:r>
              <a:rPr kumimoji="0" lang="zh-CN" altLang="en-US" smtClean="0"/>
              <a:t>第五级</a:t>
            </a:r>
            <a:endParaRPr kumimoji="0" lang="en-US"/>
          </a:p>
        </p:txBody>
      </p:sp>
      <p:sp>
        <p:nvSpPr>
          <p:cNvPr id="10" name="日期占位符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A2A0B771-A9FC-4829-A87C-034D7F3616DD}" type="datetimeFigureOut">
              <a:rPr lang="zh-CN" altLang="en-US" smtClean="0"/>
              <a:pPr/>
              <a:t>2014-7-14</a:t>
            </a:fld>
            <a:endParaRPr lang="zh-CN" altLang="en-US"/>
          </a:p>
        </p:txBody>
      </p:sp>
      <p:sp>
        <p:nvSpPr>
          <p:cNvPr id="22" name="页脚占位符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zh-CN" altLang="en-US"/>
          </a:p>
        </p:txBody>
      </p:sp>
      <p:sp>
        <p:nvSpPr>
          <p:cNvPr id="18" name="灯片编号占位符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2D1AE14B-05CC-4F57-BBC1-80E62090287C}" type="slidenum">
              <a:rPr lang="zh-CN" altLang="en-US" smtClean="0"/>
              <a:pPr/>
              <a:t>‹#›</a:t>
            </a:fld>
            <a:endParaRPr lang="zh-CN" alt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oleObject" Target="../embeddings/oleObject20.bin"/><Relationship Id="rId3" Type="http://schemas.openxmlformats.org/officeDocument/2006/relationships/oleObject" Target="../embeddings/oleObject15.bin"/><Relationship Id="rId7" Type="http://schemas.openxmlformats.org/officeDocument/2006/relationships/oleObject" Target="../embeddings/oleObject19.bin"/><Relationship Id="rId2" Type="http://schemas.openxmlformats.org/officeDocument/2006/relationships/slideLayout" Target="../slideLayouts/slideLayout2.xml"/><Relationship Id="rId1" Type="http://schemas.openxmlformats.org/officeDocument/2006/relationships/vmlDrawing" Target="../drawings/vmlDrawing5.vml"/><Relationship Id="rId6" Type="http://schemas.openxmlformats.org/officeDocument/2006/relationships/oleObject" Target="../embeddings/oleObject18.bin"/><Relationship Id="rId11" Type="http://schemas.openxmlformats.org/officeDocument/2006/relationships/oleObject" Target="../embeddings/oleObject23.bin"/><Relationship Id="rId5" Type="http://schemas.openxmlformats.org/officeDocument/2006/relationships/oleObject" Target="../embeddings/oleObject17.bin"/><Relationship Id="rId10" Type="http://schemas.openxmlformats.org/officeDocument/2006/relationships/oleObject" Target="../embeddings/oleObject22.bin"/><Relationship Id="rId4" Type="http://schemas.openxmlformats.org/officeDocument/2006/relationships/oleObject" Target="../embeddings/oleObject16.bin"/><Relationship Id="rId9" Type="http://schemas.openxmlformats.org/officeDocument/2006/relationships/oleObject" Target="../embeddings/oleObject21.bin"/></Relationships>
</file>

<file path=ppt/slides/_rels/slide11.xml.rels><?xml version="1.0" encoding="UTF-8" standalone="yes"?>
<Relationships xmlns="http://schemas.openxmlformats.org/package/2006/relationships"><Relationship Id="rId8" Type="http://schemas.openxmlformats.org/officeDocument/2006/relationships/oleObject" Target="../embeddings/oleObject29.bin"/><Relationship Id="rId13" Type="http://schemas.openxmlformats.org/officeDocument/2006/relationships/oleObject" Target="../embeddings/oleObject34.bin"/><Relationship Id="rId3" Type="http://schemas.openxmlformats.org/officeDocument/2006/relationships/oleObject" Target="../embeddings/oleObject24.bin"/><Relationship Id="rId7" Type="http://schemas.openxmlformats.org/officeDocument/2006/relationships/oleObject" Target="../embeddings/oleObject28.bin"/><Relationship Id="rId12" Type="http://schemas.openxmlformats.org/officeDocument/2006/relationships/oleObject" Target="../embeddings/oleObject33.bin"/><Relationship Id="rId2" Type="http://schemas.openxmlformats.org/officeDocument/2006/relationships/slideLayout" Target="../slideLayouts/slideLayout2.xml"/><Relationship Id="rId16" Type="http://schemas.openxmlformats.org/officeDocument/2006/relationships/oleObject" Target="../embeddings/oleObject37.bin"/><Relationship Id="rId1" Type="http://schemas.openxmlformats.org/officeDocument/2006/relationships/vmlDrawing" Target="../drawings/vmlDrawing6.vml"/><Relationship Id="rId6" Type="http://schemas.openxmlformats.org/officeDocument/2006/relationships/oleObject" Target="../embeddings/oleObject27.bin"/><Relationship Id="rId11" Type="http://schemas.openxmlformats.org/officeDocument/2006/relationships/oleObject" Target="../embeddings/oleObject32.bin"/><Relationship Id="rId5" Type="http://schemas.openxmlformats.org/officeDocument/2006/relationships/oleObject" Target="../embeddings/oleObject26.bin"/><Relationship Id="rId15" Type="http://schemas.openxmlformats.org/officeDocument/2006/relationships/oleObject" Target="../embeddings/oleObject36.bin"/><Relationship Id="rId10" Type="http://schemas.openxmlformats.org/officeDocument/2006/relationships/oleObject" Target="../embeddings/oleObject31.bin"/><Relationship Id="rId4" Type="http://schemas.openxmlformats.org/officeDocument/2006/relationships/oleObject" Target="../embeddings/oleObject25.bin"/><Relationship Id="rId9" Type="http://schemas.openxmlformats.org/officeDocument/2006/relationships/oleObject" Target="../embeddings/oleObject30.bin"/><Relationship Id="rId14" Type="http://schemas.openxmlformats.org/officeDocument/2006/relationships/oleObject" Target="../embeddings/oleObject35.bin"/></Relationships>
</file>

<file path=ppt/slides/_rels/slide12.xml.rels><?xml version="1.0" encoding="UTF-8" standalone="yes"?>
<Relationships xmlns="http://schemas.openxmlformats.org/package/2006/relationships"><Relationship Id="rId8" Type="http://schemas.openxmlformats.org/officeDocument/2006/relationships/oleObject" Target="../embeddings/oleObject43.bin"/><Relationship Id="rId3" Type="http://schemas.openxmlformats.org/officeDocument/2006/relationships/oleObject" Target="../embeddings/oleObject38.bin"/><Relationship Id="rId7" Type="http://schemas.openxmlformats.org/officeDocument/2006/relationships/oleObject" Target="../embeddings/oleObject42.bin"/><Relationship Id="rId2" Type="http://schemas.openxmlformats.org/officeDocument/2006/relationships/slideLayout" Target="../slideLayouts/slideLayout2.xml"/><Relationship Id="rId1" Type="http://schemas.openxmlformats.org/officeDocument/2006/relationships/vmlDrawing" Target="../drawings/vmlDrawing7.vml"/><Relationship Id="rId6" Type="http://schemas.openxmlformats.org/officeDocument/2006/relationships/oleObject" Target="../embeddings/oleObject41.bin"/><Relationship Id="rId5" Type="http://schemas.openxmlformats.org/officeDocument/2006/relationships/oleObject" Target="../embeddings/oleObject40.bin"/><Relationship Id="rId4" Type="http://schemas.openxmlformats.org/officeDocument/2006/relationships/oleObject" Target="../embeddings/oleObject39.bin"/><Relationship Id="rId9" Type="http://schemas.openxmlformats.org/officeDocument/2006/relationships/oleObject" Target="../embeddings/oleObject44.bin"/></Relationships>
</file>

<file path=ppt/slides/_rels/slide13.xml.rels><?xml version="1.0" encoding="UTF-8" standalone="yes"?>
<Relationships xmlns="http://schemas.openxmlformats.org/package/2006/relationships"><Relationship Id="rId3" Type="http://schemas.openxmlformats.org/officeDocument/2006/relationships/oleObject" Target="../embeddings/oleObject45.bin"/><Relationship Id="rId2" Type="http://schemas.openxmlformats.org/officeDocument/2006/relationships/slideLayout" Target="../slideLayouts/slideLayout2.xml"/><Relationship Id="rId1" Type="http://schemas.openxmlformats.org/officeDocument/2006/relationships/vmlDrawing" Target="../drawings/vmlDrawing8.vml"/><Relationship Id="rId6" Type="http://schemas.openxmlformats.org/officeDocument/2006/relationships/image" Target="../media/image49.png"/><Relationship Id="rId5" Type="http://schemas.openxmlformats.org/officeDocument/2006/relationships/oleObject" Target="../embeddings/oleObject47.bin"/><Relationship Id="rId4" Type="http://schemas.openxmlformats.org/officeDocument/2006/relationships/oleObject" Target="../embeddings/oleObject46.bin"/></Relationships>
</file>

<file path=ppt/slides/_rels/slide14.xml.rels><?xml version="1.0" encoding="UTF-8" standalone="yes"?>
<Relationships xmlns="http://schemas.openxmlformats.org/package/2006/relationships"><Relationship Id="rId8" Type="http://schemas.openxmlformats.org/officeDocument/2006/relationships/oleObject" Target="../embeddings/oleObject52.bin"/><Relationship Id="rId3" Type="http://schemas.openxmlformats.org/officeDocument/2006/relationships/oleObject" Target="../embeddings/oleObject48.bin"/><Relationship Id="rId7" Type="http://schemas.openxmlformats.org/officeDocument/2006/relationships/image" Target="../media/image58.png"/><Relationship Id="rId2" Type="http://schemas.openxmlformats.org/officeDocument/2006/relationships/slideLayout" Target="../slideLayouts/slideLayout2.xml"/><Relationship Id="rId1" Type="http://schemas.openxmlformats.org/officeDocument/2006/relationships/vmlDrawing" Target="../drawings/vmlDrawing9.vml"/><Relationship Id="rId6" Type="http://schemas.openxmlformats.org/officeDocument/2006/relationships/oleObject" Target="../embeddings/oleObject51.bin"/><Relationship Id="rId11" Type="http://schemas.openxmlformats.org/officeDocument/2006/relationships/oleObject" Target="../embeddings/oleObject55.bin"/><Relationship Id="rId5" Type="http://schemas.openxmlformats.org/officeDocument/2006/relationships/oleObject" Target="../embeddings/oleObject50.bin"/><Relationship Id="rId10" Type="http://schemas.openxmlformats.org/officeDocument/2006/relationships/oleObject" Target="../embeddings/oleObject54.bin"/><Relationship Id="rId4" Type="http://schemas.openxmlformats.org/officeDocument/2006/relationships/oleObject" Target="../embeddings/oleObject49.bin"/><Relationship Id="rId9" Type="http://schemas.openxmlformats.org/officeDocument/2006/relationships/oleObject" Target="../embeddings/oleObject53.bin"/></Relationships>
</file>

<file path=ppt/slides/_rels/slide15.xml.rels><?xml version="1.0" encoding="UTF-8" standalone="yes"?>
<Relationships xmlns="http://schemas.openxmlformats.org/package/2006/relationships"><Relationship Id="rId8" Type="http://schemas.openxmlformats.org/officeDocument/2006/relationships/oleObject" Target="../embeddings/oleObject59.bin"/><Relationship Id="rId3" Type="http://schemas.openxmlformats.org/officeDocument/2006/relationships/oleObject" Target="../embeddings/oleObject56.bin"/><Relationship Id="rId7" Type="http://schemas.openxmlformats.org/officeDocument/2006/relationships/oleObject" Target="../embeddings/oleObject58.bin"/><Relationship Id="rId2" Type="http://schemas.openxmlformats.org/officeDocument/2006/relationships/slideLayout" Target="../slideLayouts/slideLayout2.xml"/><Relationship Id="rId1" Type="http://schemas.openxmlformats.org/officeDocument/2006/relationships/vmlDrawing" Target="../drawings/vmlDrawing10.vml"/><Relationship Id="rId6" Type="http://schemas.openxmlformats.org/officeDocument/2006/relationships/image" Target="../media/image65.png"/><Relationship Id="rId5" Type="http://schemas.openxmlformats.org/officeDocument/2006/relationships/image" Target="../media/image64.png"/><Relationship Id="rId4" Type="http://schemas.openxmlformats.org/officeDocument/2006/relationships/oleObject" Target="../embeddings/oleObject57.bin"/><Relationship Id="rId9" Type="http://schemas.openxmlformats.org/officeDocument/2006/relationships/oleObject" Target="../embeddings/oleObject60.bin"/></Relationships>
</file>

<file path=ppt/slides/_rels/slide16.xml.rels><?xml version="1.0" encoding="UTF-8" standalone="yes"?>
<Relationships xmlns="http://schemas.openxmlformats.org/package/2006/relationships"><Relationship Id="rId3" Type="http://schemas.openxmlformats.org/officeDocument/2006/relationships/oleObject" Target="../embeddings/oleObject61.bin"/><Relationship Id="rId2" Type="http://schemas.openxmlformats.org/officeDocument/2006/relationships/slideLayout" Target="../slideLayouts/slideLayout2.xml"/><Relationship Id="rId1" Type="http://schemas.openxmlformats.org/officeDocument/2006/relationships/vmlDrawing" Target="../drawings/vmlDrawing11.vml"/><Relationship Id="rId5" Type="http://schemas.openxmlformats.org/officeDocument/2006/relationships/oleObject" Target="../embeddings/oleObject63.bin"/><Relationship Id="rId4" Type="http://schemas.openxmlformats.org/officeDocument/2006/relationships/oleObject" Target="../embeddings/oleObject62.bin"/></Relationships>
</file>

<file path=ppt/slides/_rels/slide17.xml.rels><?xml version="1.0" encoding="UTF-8" standalone="yes"?>
<Relationships xmlns="http://schemas.openxmlformats.org/package/2006/relationships"><Relationship Id="rId8" Type="http://schemas.openxmlformats.org/officeDocument/2006/relationships/oleObject" Target="../embeddings/oleObject69.bin"/><Relationship Id="rId3" Type="http://schemas.openxmlformats.org/officeDocument/2006/relationships/oleObject" Target="../embeddings/oleObject64.bin"/><Relationship Id="rId7" Type="http://schemas.openxmlformats.org/officeDocument/2006/relationships/oleObject" Target="../embeddings/oleObject68.bin"/><Relationship Id="rId2" Type="http://schemas.openxmlformats.org/officeDocument/2006/relationships/slideLayout" Target="../slideLayouts/slideLayout2.xml"/><Relationship Id="rId1" Type="http://schemas.openxmlformats.org/officeDocument/2006/relationships/vmlDrawing" Target="../drawings/vmlDrawing12.vml"/><Relationship Id="rId6" Type="http://schemas.openxmlformats.org/officeDocument/2006/relationships/oleObject" Target="../embeddings/oleObject67.bin"/><Relationship Id="rId11" Type="http://schemas.openxmlformats.org/officeDocument/2006/relationships/oleObject" Target="../embeddings/oleObject72.bin"/><Relationship Id="rId5" Type="http://schemas.openxmlformats.org/officeDocument/2006/relationships/oleObject" Target="../embeddings/oleObject66.bin"/><Relationship Id="rId10" Type="http://schemas.openxmlformats.org/officeDocument/2006/relationships/oleObject" Target="../embeddings/oleObject71.bin"/><Relationship Id="rId4" Type="http://schemas.openxmlformats.org/officeDocument/2006/relationships/oleObject" Target="../embeddings/oleObject65.bin"/><Relationship Id="rId9" Type="http://schemas.openxmlformats.org/officeDocument/2006/relationships/oleObject" Target="../embeddings/oleObject70.bin"/></Relationships>
</file>

<file path=ppt/slides/_rels/slide18.xml.rels><?xml version="1.0" encoding="UTF-8" standalone="yes"?>
<Relationships xmlns="http://schemas.openxmlformats.org/package/2006/relationships"><Relationship Id="rId8" Type="http://schemas.openxmlformats.org/officeDocument/2006/relationships/oleObject" Target="../embeddings/oleObject78.bin"/><Relationship Id="rId3" Type="http://schemas.openxmlformats.org/officeDocument/2006/relationships/oleObject" Target="../embeddings/oleObject73.bin"/><Relationship Id="rId7" Type="http://schemas.openxmlformats.org/officeDocument/2006/relationships/oleObject" Target="../embeddings/oleObject77.bin"/><Relationship Id="rId2" Type="http://schemas.openxmlformats.org/officeDocument/2006/relationships/slideLayout" Target="../slideLayouts/slideLayout2.xml"/><Relationship Id="rId1" Type="http://schemas.openxmlformats.org/officeDocument/2006/relationships/vmlDrawing" Target="../drawings/vmlDrawing13.vml"/><Relationship Id="rId6" Type="http://schemas.openxmlformats.org/officeDocument/2006/relationships/oleObject" Target="../embeddings/oleObject76.bin"/><Relationship Id="rId5" Type="http://schemas.openxmlformats.org/officeDocument/2006/relationships/oleObject" Target="../embeddings/oleObject75.bin"/><Relationship Id="rId10" Type="http://schemas.openxmlformats.org/officeDocument/2006/relationships/image" Target="../media/image85.png"/><Relationship Id="rId4" Type="http://schemas.openxmlformats.org/officeDocument/2006/relationships/oleObject" Target="../embeddings/oleObject74.bin"/><Relationship Id="rId9" Type="http://schemas.openxmlformats.org/officeDocument/2006/relationships/oleObject" Target="../embeddings/oleObject79.bin"/></Relationships>
</file>

<file path=ppt/slides/_rels/slide19.xml.rels><?xml version="1.0" encoding="UTF-8" standalone="yes"?>
<Relationships xmlns="http://schemas.openxmlformats.org/package/2006/relationships"><Relationship Id="rId3" Type="http://schemas.openxmlformats.org/officeDocument/2006/relationships/oleObject" Target="../embeddings/oleObject80.bin"/><Relationship Id="rId2" Type="http://schemas.openxmlformats.org/officeDocument/2006/relationships/slideLayout" Target="../slideLayouts/slideLayout2.xml"/><Relationship Id="rId1" Type="http://schemas.openxmlformats.org/officeDocument/2006/relationships/vmlDrawing" Target="../drawings/vmlDrawing14.vml"/><Relationship Id="rId4" Type="http://schemas.openxmlformats.org/officeDocument/2006/relationships/oleObject" Target="../embeddings/oleObject81.bin"/></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8" Type="http://schemas.openxmlformats.org/officeDocument/2006/relationships/oleObject" Target="../embeddings/oleObject87.bin"/><Relationship Id="rId3" Type="http://schemas.openxmlformats.org/officeDocument/2006/relationships/oleObject" Target="../embeddings/oleObject82.bin"/><Relationship Id="rId7" Type="http://schemas.openxmlformats.org/officeDocument/2006/relationships/oleObject" Target="../embeddings/oleObject86.bin"/><Relationship Id="rId12" Type="http://schemas.openxmlformats.org/officeDocument/2006/relationships/oleObject" Target="../embeddings/oleObject91.bin"/><Relationship Id="rId2" Type="http://schemas.openxmlformats.org/officeDocument/2006/relationships/slideLayout" Target="../slideLayouts/slideLayout2.xml"/><Relationship Id="rId1" Type="http://schemas.openxmlformats.org/officeDocument/2006/relationships/vmlDrawing" Target="../drawings/vmlDrawing15.vml"/><Relationship Id="rId6" Type="http://schemas.openxmlformats.org/officeDocument/2006/relationships/oleObject" Target="../embeddings/oleObject85.bin"/><Relationship Id="rId11" Type="http://schemas.openxmlformats.org/officeDocument/2006/relationships/oleObject" Target="../embeddings/oleObject90.bin"/><Relationship Id="rId5" Type="http://schemas.openxmlformats.org/officeDocument/2006/relationships/oleObject" Target="../embeddings/oleObject84.bin"/><Relationship Id="rId10" Type="http://schemas.openxmlformats.org/officeDocument/2006/relationships/oleObject" Target="../embeddings/oleObject89.bin"/><Relationship Id="rId4" Type="http://schemas.openxmlformats.org/officeDocument/2006/relationships/oleObject" Target="../embeddings/oleObject83.bin"/><Relationship Id="rId9" Type="http://schemas.openxmlformats.org/officeDocument/2006/relationships/oleObject" Target="../embeddings/oleObject88.bin"/></Relationships>
</file>

<file path=ppt/slides/_rels/slide21.xml.rels><?xml version="1.0" encoding="UTF-8" standalone="yes"?>
<Relationships xmlns="http://schemas.openxmlformats.org/package/2006/relationships"><Relationship Id="rId8" Type="http://schemas.openxmlformats.org/officeDocument/2006/relationships/image" Target="../media/image104.png"/><Relationship Id="rId3" Type="http://schemas.openxmlformats.org/officeDocument/2006/relationships/oleObject" Target="../embeddings/oleObject92.bin"/><Relationship Id="rId7" Type="http://schemas.openxmlformats.org/officeDocument/2006/relationships/oleObject" Target="../embeddings/oleObject96.bin"/><Relationship Id="rId2" Type="http://schemas.openxmlformats.org/officeDocument/2006/relationships/slideLayout" Target="../slideLayouts/slideLayout2.xml"/><Relationship Id="rId1" Type="http://schemas.openxmlformats.org/officeDocument/2006/relationships/vmlDrawing" Target="../drawings/vmlDrawing16.vml"/><Relationship Id="rId6" Type="http://schemas.openxmlformats.org/officeDocument/2006/relationships/oleObject" Target="../embeddings/oleObject95.bin"/><Relationship Id="rId5" Type="http://schemas.openxmlformats.org/officeDocument/2006/relationships/oleObject" Target="../embeddings/oleObject94.bin"/><Relationship Id="rId10" Type="http://schemas.openxmlformats.org/officeDocument/2006/relationships/oleObject" Target="../embeddings/oleObject97.bin"/><Relationship Id="rId4" Type="http://schemas.openxmlformats.org/officeDocument/2006/relationships/oleObject" Target="../embeddings/oleObject93.bin"/><Relationship Id="rId9" Type="http://schemas.openxmlformats.org/officeDocument/2006/relationships/image" Target="../media/image105.png"/></Relationships>
</file>

<file path=ppt/slides/_rels/slide22.xml.rels><?xml version="1.0" encoding="UTF-8" standalone="yes"?>
<Relationships xmlns="http://schemas.openxmlformats.org/package/2006/relationships"><Relationship Id="rId3" Type="http://schemas.openxmlformats.org/officeDocument/2006/relationships/oleObject" Target="../embeddings/oleObject98.bin"/><Relationship Id="rId2" Type="http://schemas.openxmlformats.org/officeDocument/2006/relationships/slideLayout" Target="../slideLayouts/slideLayout2.xml"/><Relationship Id="rId1" Type="http://schemas.openxmlformats.org/officeDocument/2006/relationships/vmlDrawing" Target="../drawings/vmlDrawing17.vml"/></Relationships>
</file>

<file path=ppt/slides/_rels/slide23.xml.rels><?xml version="1.0" encoding="UTF-8" standalone="yes"?>
<Relationships xmlns="http://schemas.openxmlformats.org/package/2006/relationships"><Relationship Id="rId3" Type="http://schemas.openxmlformats.org/officeDocument/2006/relationships/oleObject" Target="../embeddings/oleObject99.bin"/><Relationship Id="rId2" Type="http://schemas.openxmlformats.org/officeDocument/2006/relationships/slideLayout" Target="../slideLayouts/slideLayout2.xml"/><Relationship Id="rId1" Type="http://schemas.openxmlformats.org/officeDocument/2006/relationships/vmlDrawing" Target="../drawings/vmlDrawing18.vml"/><Relationship Id="rId6" Type="http://schemas.openxmlformats.org/officeDocument/2006/relationships/oleObject" Target="../embeddings/oleObject102.bin"/><Relationship Id="rId5" Type="http://schemas.openxmlformats.org/officeDocument/2006/relationships/oleObject" Target="../embeddings/oleObject101.bin"/><Relationship Id="rId4" Type="http://schemas.openxmlformats.org/officeDocument/2006/relationships/oleObject" Target="../embeddings/oleObject100.bin"/></Relationships>
</file>

<file path=ppt/slides/_rels/slide24.xml.rels><?xml version="1.0" encoding="UTF-8" standalone="yes"?>
<Relationships xmlns="http://schemas.openxmlformats.org/package/2006/relationships"><Relationship Id="rId8" Type="http://schemas.openxmlformats.org/officeDocument/2006/relationships/image" Target="../media/image117.png"/><Relationship Id="rId3" Type="http://schemas.openxmlformats.org/officeDocument/2006/relationships/oleObject" Target="../embeddings/oleObject103.bin"/><Relationship Id="rId7" Type="http://schemas.openxmlformats.org/officeDocument/2006/relationships/oleObject" Target="../embeddings/oleObject107.bin"/><Relationship Id="rId2" Type="http://schemas.openxmlformats.org/officeDocument/2006/relationships/slideLayout" Target="../slideLayouts/slideLayout2.xml"/><Relationship Id="rId1" Type="http://schemas.openxmlformats.org/officeDocument/2006/relationships/vmlDrawing" Target="../drawings/vmlDrawing19.vml"/><Relationship Id="rId6" Type="http://schemas.openxmlformats.org/officeDocument/2006/relationships/oleObject" Target="../embeddings/oleObject106.bin"/><Relationship Id="rId5" Type="http://schemas.openxmlformats.org/officeDocument/2006/relationships/oleObject" Target="../embeddings/oleObject105.bin"/><Relationship Id="rId4" Type="http://schemas.openxmlformats.org/officeDocument/2006/relationships/oleObject" Target="../embeddings/oleObject104.bin"/><Relationship Id="rId9" Type="http://schemas.openxmlformats.org/officeDocument/2006/relationships/oleObject" Target="../embeddings/oleObject108.bin"/></Relationships>
</file>

<file path=ppt/slides/_rels/slide25.xml.rels><?xml version="1.0" encoding="UTF-8" standalone="yes"?>
<Relationships xmlns="http://schemas.openxmlformats.org/package/2006/relationships"><Relationship Id="rId3" Type="http://schemas.openxmlformats.org/officeDocument/2006/relationships/oleObject" Target="../embeddings/oleObject109.bin"/><Relationship Id="rId2" Type="http://schemas.openxmlformats.org/officeDocument/2006/relationships/slideLayout" Target="../slideLayouts/slideLayout2.xml"/><Relationship Id="rId1" Type="http://schemas.openxmlformats.org/officeDocument/2006/relationships/vmlDrawing" Target="../drawings/vmlDrawing20.vml"/><Relationship Id="rId5" Type="http://schemas.openxmlformats.org/officeDocument/2006/relationships/oleObject" Target="../embeddings/oleObject110.bin"/><Relationship Id="rId4" Type="http://schemas.openxmlformats.org/officeDocument/2006/relationships/image" Target="../media/image120.png"/></Relationships>
</file>

<file path=ppt/slides/_rels/slide26.xml.rels><?xml version="1.0" encoding="UTF-8" standalone="yes"?>
<Relationships xmlns="http://schemas.openxmlformats.org/package/2006/relationships"><Relationship Id="rId8" Type="http://schemas.openxmlformats.org/officeDocument/2006/relationships/oleObject" Target="../embeddings/oleObject116.bin"/><Relationship Id="rId3" Type="http://schemas.openxmlformats.org/officeDocument/2006/relationships/oleObject" Target="../embeddings/oleObject111.bin"/><Relationship Id="rId7" Type="http://schemas.openxmlformats.org/officeDocument/2006/relationships/oleObject" Target="../embeddings/oleObject115.bin"/><Relationship Id="rId2" Type="http://schemas.openxmlformats.org/officeDocument/2006/relationships/slideLayout" Target="../slideLayouts/slideLayout2.xml"/><Relationship Id="rId1" Type="http://schemas.openxmlformats.org/officeDocument/2006/relationships/vmlDrawing" Target="../drawings/vmlDrawing21.vml"/><Relationship Id="rId6" Type="http://schemas.openxmlformats.org/officeDocument/2006/relationships/oleObject" Target="../embeddings/oleObject114.bin"/><Relationship Id="rId5" Type="http://schemas.openxmlformats.org/officeDocument/2006/relationships/oleObject" Target="../embeddings/oleObject113.bin"/><Relationship Id="rId10" Type="http://schemas.openxmlformats.org/officeDocument/2006/relationships/oleObject" Target="../embeddings/oleObject118.bin"/><Relationship Id="rId4" Type="http://schemas.openxmlformats.org/officeDocument/2006/relationships/oleObject" Target="../embeddings/oleObject112.bin"/><Relationship Id="rId9" Type="http://schemas.openxmlformats.org/officeDocument/2006/relationships/oleObject" Target="../embeddings/oleObject117.bin"/></Relationships>
</file>

<file path=ppt/slides/_rels/slide27.xml.rels><?xml version="1.0" encoding="UTF-8" standalone="yes"?>
<Relationships xmlns="http://schemas.openxmlformats.org/package/2006/relationships"><Relationship Id="rId3" Type="http://schemas.openxmlformats.org/officeDocument/2006/relationships/oleObject" Target="../embeddings/oleObject119.bin"/><Relationship Id="rId2" Type="http://schemas.openxmlformats.org/officeDocument/2006/relationships/slideLayout" Target="../slideLayouts/slideLayout2.xml"/><Relationship Id="rId1" Type="http://schemas.openxmlformats.org/officeDocument/2006/relationships/vmlDrawing" Target="../drawings/vmlDrawing22.vml"/></Relationships>
</file>

<file path=ppt/slides/_rels/slide28.xml.rels><?xml version="1.0" encoding="UTF-8" standalone="yes"?>
<Relationships xmlns="http://schemas.openxmlformats.org/package/2006/relationships"><Relationship Id="rId8" Type="http://schemas.openxmlformats.org/officeDocument/2006/relationships/oleObject" Target="../embeddings/oleObject125.bin"/><Relationship Id="rId3" Type="http://schemas.openxmlformats.org/officeDocument/2006/relationships/oleObject" Target="../embeddings/oleObject120.bin"/><Relationship Id="rId7" Type="http://schemas.openxmlformats.org/officeDocument/2006/relationships/oleObject" Target="../embeddings/oleObject124.bin"/><Relationship Id="rId2" Type="http://schemas.openxmlformats.org/officeDocument/2006/relationships/slideLayout" Target="../slideLayouts/slideLayout2.xml"/><Relationship Id="rId1" Type="http://schemas.openxmlformats.org/officeDocument/2006/relationships/vmlDrawing" Target="../drawings/vmlDrawing23.vml"/><Relationship Id="rId6" Type="http://schemas.openxmlformats.org/officeDocument/2006/relationships/oleObject" Target="../embeddings/oleObject123.bin"/><Relationship Id="rId5" Type="http://schemas.openxmlformats.org/officeDocument/2006/relationships/oleObject" Target="../embeddings/oleObject122.bin"/><Relationship Id="rId4" Type="http://schemas.openxmlformats.org/officeDocument/2006/relationships/oleObject" Target="../embeddings/oleObject121.bin"/></Relationships>
</file>

<file path=ppt/slides/_rels/slide29.xml.rels><?xml version="1.0" encoding="UTF-8" standalone="yes"?>
<Relationships xmlns="http://schemas.openxmlformats.org/package/2006/relationships"><Relationship Id="rId2" Type="http://schemas.openxmlformats.org/officeDocument/2006/relationships/image" Target="../media/image136.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137.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139.png"/><Relationship Id="rId2" Type="http://schemas.openxmlformats.org/officeDocument/2006/relationships/image" Target="../media/image138.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140.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142.png"/><Relationship Id="rId2" Type="http://schemas.openxmlformats.org/officeDocument/2006/relationships/image" Target="../media/image141.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143.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144.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145.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146.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oleObject" Target="../embeddings/oleObject126.bin"/><Relationship Id="rId7" Type="http://schemas.openxmlformats.org/officeDocument/2006/relationships/oleObject" Target="../embeddings/oleObject130.bin"/><Relationship Id="rId2" Type="http://schemas.openxmlformats.org/officeDocument/2006/relationships/slideLayout" Target="../slideLayouts/slideLayout2.xml"/><Relationship Id="rId1" Type="http://schemas.openxmlformats.org/officeDocument/2006/relationships/vmlDrawing" Target="../drawings/vmlDrawing24.vml"/><Relationship Id="rId6" Type="http://schemas.openxmlformats.org/officeDocument/2006/relationships/oleObject" Target="../embeddings/oleObject129.bin"/><Relationship Id="rId5" Type="http://schemas.openxmlformats.org/officeDocument/2006/relationships/oleObject" Target="../embeddings/oleObject128.bin"/><Relationship Id="rId4" Type="http://schemas.openxmlformats.org/officeDocument/2006/relationships/oleObject" Target="../embeddings/oleObject127.bin"/></Relationships>
</file>

<file path=ppt/slides/_rels/slide39.xml.rels><?xml version="1.0" encoding="UTF-8" standalone="yes"?>
<Relationships xmlns="http://schemas.openxmlformats.org/package/2006/relationships"><Relationship Id="rId8" Type="http://schemas.openxmlformats.org/officeDocument/2006/relationships/oleObject" Target="../embeddings/oleObject135.bin"/><Relationship Id="rId3" Type="http://schemas.openxmlformats.org/officeDocument/2006/relationships/image" Target="../media/image158.png"/><Relationship Id="rId7" Type="http://schemas.openxmlformats.org/officeDocument/2006/relationships/oleObject" Target="../embeddings/oleObject134.bin"/><Relationship Id="rId2" Type="http://schemas.openxmlformats.org/officeDocument/2006/relationships/slideLayout" Target="../slideLayouts/slideLayout2.xml"/><Relationship Id="rId1" Type="http://schemas.openxmlformats.org/officeDocument/2006/relationships/vmlDrawing" Target="../drawings/vmlDrawing25.vml"/><Relationship Id="rId6" Type="http://schemas.openxmlformats.org/officeDocument/2006/relationships/oleObject" Target="../embeddings/oleObject133.bin"/><Relationship Id="rId5" Type="http://schemas.openxmlformats.org/officeDocument/2006/relationships/oleObject" Target="../embeddings/oleObject132.bin"/><Relationship Id="rId4" Type="http://schemas.openxmlformats.org/officeDocument/2006/relationships/oleObject" Target="../embeddings/oleObject131.bin"/><Relationship Id="rId9" Type="http://schemas.openxmlformats.org/officeDocument/2006/relationships/oleObject" Target="../embeddings/oleObject136.bin"/></Relationships>
</file>

<file path=ppt/slides/_rels/slide4.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oleObject" Target="../embeddings/oleObject3.bin"/><Relationship Id="rId4" Type="http://schemas.openxmlformats.org/officeDocument/2006/relationships/oleObject" Target="../embeddings/oleObject2.bin"/></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oleObject" Target="../embeddings/oleObject4.bin"/><Relationship Id="rId2" Type="http://schemas.openxmlformats.org/officeDocument/2006/relationships/slideLayout" Target="../slideLayouts/slideLayout2.xml"/><Relationship Id="rId1" Type="http://schemas.openxmlformats.org/officeDocument/2006/relationships/vmlDrawing" Target="../drawings/vmlDrawing2.vml"/><Relationship Id="rId6" Type="http://schemas.openxmlformats.org/officeDocument/2006/relationships/oleObject" Target="../embeddings/oleObject7.bin"/><Relationship Id="rId5" Type="http://schemas.openxmlformats.org/officeDocument/2006/relationships/oleObject" Target="../embeddings/oleObject6.bin"/><Relationship Id="rId4" Type="http://schemas.openxmlformats.org/officeDocument/2006/relationships/oleObject" Target="../embeddings/oleObject5.bin"/></Relationships>
</file>

<file path=ppt/slides/_rels/slide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oleObject" Target="../embeddings/oleObject8.bin"/><Relationship Id="rId2" Type="http://schemas.openxmlformats.org/officeDocument/2006/relationships/slideLayout" Target="../slideLayouts/slideLayout2.xml"/><Relationship Id="rId1" Type="http://schemas.openxmlformats.org/officeDocument/2006/relationships/vmlDrawing" Target="../drawings/vmlDrawing3.vml"/><Relationship Id="rId6" Type="http://schemas.openxmlformats.org/officeDocument/2006/relationships/oleObject" Target="../embeddings/oleObject11.bin"/><Relationship Id="rId5" Type="http://schemas.openxmlformats.org/officeDocument/2006/relationships/oleObject" Target="../embeddings/oleObject10.bin"/><Relationship Id="rId4" Type="http://schemas.openxmlformats.org/officeDocument/2006/relationships/oleObject" Target="../embeddings/oleObject9.bin"/></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oleObject" Target="../embeddings/oleObject12.bin"/><Relationship Id="rId2" Type="http://schemas.openxmlformats.org/officeDocument/2006/relationships/slideLayout" Target="../slideLayouts/slideLayout2.xml"/><Relationship Id="rId1" Type="http://schemas.openxmlformats.org/officeDocument/2006/relationships/vmlDrawing" Target="../drawings/vmlDrawing4.vml"/><Relationship Id="rId6" Type="http://schemas.openxmlformats.org/officeDocument/2006/relationships/oleObject" Target="../embeddings/oleObject14.bin"/><Relationship Id="rId5" Type="http://schemas.openxmlformats.org/officeDocument/2006/relationships/image" Target="../media/image15.png"/><Relationship Id="rId4" Type="http://schemas.openxmlformats.org/officeDocument/2006/relationships/oleObject" Target="../embeddings/oleObject13.bin"/></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a:xfrm>
            <a:off x="657252" y="1785926"/>
            <a:ext cx="7772400" cy="1224932"/>
          </a:xfrm>
        </p:spPr>
        <p:txBody>
          <a:bodyPr/>
          <a:lstStyle/>
          <a:p>
            <a:pPr algn="ctr"/>
            <a:r>
              <a:rPr lang="zh-CN" altLang="en-US" dirty="0">
                <a:solidFill>
                  <a:schemeClr val="tx1"/>
                </a:solidFill>
                <a:effectLst>
                  <a:outerShdw blurRad="38100" dist="38100" dir="2700000" algn="tl">
                    <a:srgbClr val="000000">
                      <a:alpha val="43137"/>
                    </a:srgbClr>
                  </a:outerShdw>
                </a:effectLst>
                <a:latin typeface="隶书" pitchFamily="49" charset="-122"/>
                <a:ea typeface="隶书" pitchFamily="49" charset="-122"/>
              </a:rPr>
              <a:t>第三</a:t>
            </a:r>
            <a:r>
              <a:rPr lang="zh-CN" altLang="en-US" dirty="0" smtClean="0">
                <a:solidFill>
                  <a:schemeClr val="tx1"/>
                </a:solidFill>
                <a:effectLst>
                  <a:outerShdw blurRad="38100" dist="38100" dir="2700000" algn="tl">
                    <a:srgbClr val="000000">
                      <a:alpha val="43137"/>
                    </a:srgbClr>
                  </a:outerShdw>
                </a:effectLst>
                <a:latin typeface="隶书" pitchFamily="49" charset="-122"/>
                <a:ea typeface="隶书" pitchFamily="49" charset="-122"/>
              </a:rPr>
              <a:t>章</a:t>
            </a:r>
            <a:r>
              <a:rPr lang="en-US" altLang="zh-CN" dirty="0" smtClean="0">
                <a:solidFill>
                  <a:schemeClr val="tx1"/>
                </a:solidFill>
                <a:effectLst>
                  <a:outerShdw blurRad="38100" dist="38100" dir="2700000" algn="tl">
                    <a:srgbClr val="000000">
                      <a:alpha val="43137"/>
                    </a:srgbClr>
                  </a:outerShdw>
                </a:effectLst>
                <a:latin typeface="隶书" pitchFamily="49" charset="-122"/>
                <a:ea typeface="隶书" pitchFamily="49" charset="-122"/>
              </a:rPr>
              <a:t> </a:t>
            </a:r>
            <a:r>
              <a:rPr lang="zh-CN" altLang="en-US" dirty="0" smtClean="0">
                <a:solidFill>
                  <a:schemeClr val="tx1"/>
                </a:solidFill>
                <a:effectLst>
                  <a:outerShdw blurRad="38100" dist="38100" dir="2700000" algn="tl">
                    <a:srgbClr val="000000">
                      <a:alpha val="43137"/>
                    </a:srgbClr>
                  </a:outerShdw>
                </a:effectLst>
                <a:latin typeface="隶书" pitchFamily="49" charset="-122"/>
                <a:ea typeface="隶书" pitchFamily="49" charset="-122"/>
              </a:rPr>
              <a:t>先验分布</a:t>
            </a:r>
            <a:r>
              <a:rPr lang="zh-CN" altLang="en-US" dirty="0">
                <a:solidFill>
                  <a:schemeClr val="tx1"/>
                </a:solidFill>
                <a:effectLst>
                  <a:outerShdw blurRad="38100" dist="38100" dir="2700000" algn="tl">
                    <a:srgbClr val="000000">
                      <a:alpha val="43137"/>
                    </a:srgbClr>
                  </a:outerShdw>
                </a:effectLst>
                <a:latin typeface="隶书" pitchFamily="49" charset="-122"/>
                <a:ea typeface="隶书" pitchFamily="49" charset="-122"/>
              </a:rPr>
              <a:t>的确定</a:t>
            </a:r>
          </a:p>
        </p:txBody>
      </p:sp>
      <p:sp>
        <p:nvSpPr>
          <p:cNvPr id="3" name="副标题 2"/>
          <p:cNvSpPr>
            <a:spLocks noGrp="1"/>
          </p:cNvSpPr>
          <p:nvPr>
            <p:ph type="subTitle" idx="1"/>
          </p:nvPr>
        </p:nvSpPr>
        <p:spPr/>
        <p:txBody>
          <a:bodyPr/>
          <a:lstStyle/>
          <a:p>
            <a:endParaRPr lang="zh-CN" altLang="en-US"/>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457200" y="1481328"/>
            <a:ext cx="8229600" cy="5948200"/>
          </a:xfrm>
        </p:spPr>
        <p:txBody>
          <a:bodyPr>
            <a:noAutofit/>
          </a:bodyPr>
          <a:lstStyle/>
          <a:p>
            <a:r>
              <a:rPr lang="en-US" altLang="zh-CN" sz="2300" dirty="0" smtClean="0">
                <a:latin typeface="宋体" pitchFamily="2" charset="-122"/>
                <a:ea typeface="宋体" pitchFamily="2" charset="-122"/>
              </a:rPr>
              <a:t>3.3.2 </a:t>
            </a:r>
            <a:r>
              <a:rPr lang="zh-CN" altLang="en-US" sz="2300" dirty="0" smtClean="0">
                <a:latin typeface="宋体" pitchFamily="2" charset="-122"/>
                <a:ea typeface="宋体" pitchFamily="2" charset="-122"/>
              </a:rPr>
              <a:t>混合分布</a:t>
            </a:r>
            <a:endParaRPr lang="en-US" altLang="zh-CN" sz="2300" dirty="0" smtClean="0">
              <a:latin typeface="宋体" pitchFamily="2" charset="-122"/>
              <a:ea typeface="宋体" pitchFamily="2" charset="-122"/>
            </a:endParaRPr>
          </a:p>
          <a:p>
            <a:r>
              <a:rPr lang="zh-CN" altLang="en-US" sz="2300" dirty="0" smtClean="0">
                <a:latin typeface="宋体" pitchFamily="2" charset="-122"/>
                <a:ea typeface="宋体" pitchFamily="2" charset="-122"/>
              </a:rPr>
              <a:t>设随机变量</a:t>
            </a:r>
            <a:r>
              <a:rPr lang="en-US" altLang="zh-CN" sz="2300" dirty="0" smtClean="0">
                <a:latin typeface="宋体" pitchFamily="2" charset="-122"/>
                <a:ea typeface="宋体" pitchFamily="2" charset="-122"/>
              </a:rPr>
              <a:t>X</a:t>
            </a:r>
            <a:r>
              <a:rPr lang="zh-CN" altLang="en-US" sz="2300" dirty="0" smtClean="0">
                <a:latin typeface="宋体" pitchFamily="2" charset="-122"/>
                <a:ea typeface="宋体" pitchFamily="2" charset="-122"/>
              </a:rPr>
              <a:t>以概率</a:t>
            </a:r>
            <a:r>
              <a:rPr lang="el-GR" altLang="zh-CN" sz="2300" dirty="0" smtClean="0">
                <a:latin typeface="宋体" pitchFamily="2" charset="-122"/>
                <a:ea typeface="宋体" pitchFamily="2" charset="-122"/>
              </a:rPr>
              <a:t>π</a:t>
            </a:r>
            <a:r>
              <a:rPr lang="zh-CN" altLang="en-US" sz="2300" dirty="0" smtClean="0">
                <a:latin typeface="宋体" pitchFamily="2" charset="-122"/>
                <a:ea typeface="宋体" pitchFamily="2" charset="-122"/>
              </a:rPr>
              <a:t>在总体</a:t>
            </a:r>
            <a:r>
              <a:rPr lang="en-US" altLang="zh-CN" sz="2300" dirty="0" smtClean="0">
                <a:latin typeface="宋体" pitchFamily="2" charset="-122"/>
                <a:ea typeface="宋体" pitchFamily="2" charset="-122"/>
              </a:rPr>
              <a:t>  </a:t>
            </a:r>
            <a:r>
              <a:rPr lang="zh-CN" altLang="en-US" sz="2300" dirty="0" smtClean="0">
                <a:latin typeface="宋体" pitchFamily="2" charset="-122"/>
                <a:ea typeface="宋体" pitchFamily="2" charset="-122"/>
              </a:rPr>
              <a:t>中取值，以概率</a:t>
            </a:r>
            <a:r>
              <a:rPr lang="en-US" altLang="zh-CN" sz="2300" dirty="0" smtClean="0">
                <a:latin typeface="宋体" pitchFamily="2" charset="-122"/>
                <a:ea typeface="宋体" pitchFamily="2" charset="-122"/>
              </a:rPr>
              <a:t>1-</a:t>
            </a:r>
            <a:r>
              <a:rPr lang="el-GR" altLang="zh-CN" sz="2300" dirty="0" smtClean="0">
                <a:latin typeface="宋体" pitchFamily="2" charset="-122"/>
                <a:ea typeface="宋体" pitchFamily="2" charset="-122"/>
              </a:rPr>
              <a:t>π</a:t>
            </a:r>
            <a:r>
              <a:rPr lang="zh-CN" altLang="en-US" sz="2300" dirty="0" smtClean="0">
                <a:latin typeface="宋体" pitchFamily="2" charset="-122"/>
                <a:ea typeface="宋体" pitchFamily="2" charset="-122"/>
              </a:rPr>
              <a:t>在总体中取值。若      和       分别是这二个总体的分布函数</a:t>
            </a:r>
            <a:r>
              <a:rPr lang="en-US" altLang="zh-CN" sz="2300" dirty="0" smtClean="0">
                <a:latin typeface="宋体" pitchFamily="2" charset="-122"/>
                <a:ea typeface="宋体" pitchFamily="2" charset="-122"/>
              </a:rPr>
              <a:t>,</a:t>
            </a:r>
            <a:r>
              <a:rPr lang="zh-CN" altLang="en-US" sz="2300" dirty="0" smtClean="0">
                <a:latin typeface="宋体" pitchFamily="2" charset="-122"/>
                <a:ea typeface="宋体" pitchFamily="2" charset="-122"/>
              </a:rPr>
              <a:t>则</a:t>
            </a:r>
            <a:r>
              <a:rPr lang="en-US" altLang="zh-CN" sz="2300" dirty="0" smtClean="0">
                <a:latin typeface="宋体" pitchFamily="2" charset="-122"/>
                <a:ea typeface="宋体" pitchFamily="2" charset="-122"/>
              </a:rPr>
              <a:t>X</a:t>
            </a:r>
            <a:r>
              <a:rPr lang="zh-CN" altLang="en-US" sz="2300" dirty="0" smtClean="0">
                <a:latin typeface="宋体" pitchFamily="2" charset="-122"/>
                <a:ea typeface="宋体" pitchFamily="2" charset="-122"/>
              </a:rPr>
              <a:t>的分布函数为</a:t>
            </a:r>
            <a:endParaRPr lang="en-US" altLang="zh-CN" sz="2300" dirty="0" smtClean="0">
              <a:latin typeface="宋体" pitchFamily="2" charset="-122"/>
              <a:ea typeface="宋体" pitchFamily="2" charset="-122"/>
            </a:endParaRPr>
          </a:p>
          <a:p>
            <a:endParaRPr lang="en-US" altLang="zh-CN" sz="2300" dirty="0" smtClean="0">
              <a:latin typeface="宋体" pitchFamily="2" charset="-122"/>
              <a:ea typeface="宋体" pitchFamily="2" charset="-122"/>
            </a:endParaRPr>
          </a:p>
          <a:p>
            <a:endParaRPr lang="en-US" altLang="zh-CN" sz="2300" dirty="0" smtClean="0">
              <a:latin typeface="宋体" pitchFamily="2" charset="-122"/>
              <a:ea typeface="宋体" pitchFamily="2" charset="-122"/>
            </a:endParaRPr>
          </a:p>
          <a:p>
            <a:pPr>
              <a:buNone/>
            </a:pPr>
            <a:r>
              <a:rPr lang="zh-CN" altLang="en-US" sz="2300" dirty="0" smtClean="0">
                <a:latin typeface="宋体" pitchFamily="2" charset="-122"/>
                <a:ea typeface="宋体" pitchFamily="2" charset="-122"/>
              </a:rPr>
              <a:t>  或用密度函数</a:t>
            </a:r>
            <a:r>
              <a:rPr lang="en-US" altLang="zh-CN" sz="2300" dirty="0" smtClean="0">
                <a:latin typeface="宋体" pitchFamily="2" charset="-122"/>
                <a:ea typeface="宋体" pitchFamily="2" charset="-122"/>
              </a:rPr>
              <a:t>(</a:t>
            </a:r>
            <a:r>
              <a:rPr lang="zh-CN" altLang="en-US" sz="2300" dirty="0" smtClean="0">
                <a:latin typeface="宋体" pitchFamily="2" charset="-122"/>
                <a:ea typeface="宋体" pitchFamily="2" charset="-122"/>
              </a:rPr>
              <a:t>或概率函数</a:t>
            </a:r>
            <a:r>
              <a:rPr lang="en-US" altLang="zh-CN" sz="2300" dirty="0" smtClean="0">
                <a:latin typeface="宋体" pitchFamily="2" charset="-122"/>
                <a:ea typeface="宋体" pitchFamily="2" charset="-122"/>
              </a:rPr>
              <a:t>)</a:t>
            </a:r>
            <a:r>
              <a:rPr lang="zh-CN" altLang="en-US" sz="2300" dirty="0" smtClean="0">
                <a:latin typeface="宋体" pitchFamily="2" charset="-122"/>
                <a:ea typeface="宋体" pitchFamily="2" charset="-122"/>
              </a:rPr>
              <a:t>表示</a:t>
            </a:r>
            <a:endParaRPr lang="en-US" altLang="zh-CN" sz="2300" dirty="0" smtClean="0">
              <a:latin typeface="宋体" pitchFamily="2" charset="-122"/>
              <a:ea typeface="宋体" pitchFamily="2" charset="-122"/>
            </a:endParaRPr>
          </a:p>
          <a:p>
            <a:pPr>
              <a:buNone/>
            </a:pPr>
            <a:endParaRPr lang="en-US" altLang="zh-CN" sz="2300" dirty="0" smtClean="0">
              <a:latin typeface="宋体" pitchFamily="2" charset="-122"/>
              <a:ea typeface="宋体" pitchFamily="2" charset="-122"/>
            </a:endParaRPr>
          </a:p>
          <a:p>
            <a:r>
              <a:rPr lang="zh-CN" altLang="en-US" sz="2300" dirty="0" smtClean="0">
                <a:latin typeface="宋体" pitchFamily="2" charset="-122"/>
                <a:ea typeface="宋体" pitchFamily="2" charset="-122"/>
              </a:rPr>
              <a:t>这个分布</a:t>
            </a:r>
            <a:r>
              <a:rPr lang="en-US" altLang="zh-CN" sz="2300" dirty="0" smtClean="0">
                <a:latin typeface="宋体" pitchFamily="2" charset="-122"/>
                <a:ea typeface="宋体" pitchFamily="2" charset="-122"/>
              </a:rPr>
              <a:t>F(x)</a:t>
            </a:r>
            <a:r>
              <a:rPr lang="zh-CN" altLang="en-US" sz="2300" dirty="0" smtClean="0">
                <a:latin typeface="宋体" pitchFamily="2" charset="-122"/>
                <a:ea typeface="宋体" pitchFamily="2" charset="-122"/>
              </a:rPr>
              <a:t>称为     和      的混合分布。这里的</a:t>
            </a:r>
            <a:r>
              <a:rPr lang="el-GR" altLang="zh-CN" sz="2300" dirty="0" smtClean="0">
                <a:latin typeface="宋体" pitchFamily="2" charset="-122"/>
                <a:ea typeface="宋体" pitchFamily="2" charset="-122"/>
              </a:rPr>
              <a:t>π</a:t>
            </a:r>
            <a:r>
              <a:rPr lang="zh-CN" altLang="en-US" sz="2300" dirty="0" smtClean="0">
                <a:latin typeface="宋体" pitchFamily="2" charset="-122"/>
                <a:ea typeface="宋体" pitchFamily="2" charset="-122"/>
              </a:rPr>
              <a:t>和</a:t>
            </a:r>
            <a:r>
              <a:rPr lang="en-US" altLang="zh-CN" sz="2300" dirty="0" smtClean="0">
                <a:latin typeface="宋体" pitchFamily="2" charset="-122"/>
                <a:ea typeface="宋体" pitchFamily="2" charset="-122"/>
              </a:rPr>
              <a:t>1-</a:t>
            </a:r>
            <a:r>
              <a:rPr lang="el-GR" altLang="zh-CN" sz="2300" dirty="0" smtClean="0">
                <a:latin typeface="宋体" pitchFamily="2" charset="-122"/>
                <a:ea typeface="宋体" pitchFamily="2" charset="-122"/>
              </a:rPr>
              <a:t>π</a:t>
            </a:r>
            <a:r>
              <a:rPr lang="zh-CN" altLang="en-US" sz="2300" dirty="0" smtClean="0">
                <a:latin typeface="宋体" pitchFamily="2" charset="-122"/>
                <a:ea typeface="宋体" pitchFamily="2" charset="-122"/>
              </a:rPr>
              <a:t>可以看作一个新的随机变量</a:t>
            </a:r>
            <a:r>
              <a:rPr lang="el-GR" altLang="zh-CN" sz="2300" dirty="0" smtClean="0">
                <a:latin typeface="宋体" pitchFamily="2" charset="-122"/>
                <a:ea typeface="宋体" pitchFamily="2" charset="-122"/>
              </a:rPr>
              <a:t>θ</a:t>
            </a:r>
            <a:r>
              <a:rPr lang="zh-CN" altLang="en-US" sz="2300" dirty="0" smtClean="0">
                <a:latin typeface="宋体" pitchFamily="2" charset="-122"/>
                <a:ea typeface="宋体" pitchFamily="2" charset="-122"/>
              </a:rPr>
              <a:t>的分布，即</a:t>
            </a:r>
            <a:endParaRPr lang="en-US" altLang="zh-CN" sz="2300" dirty="0" smtClean="0">
              <a:latin typeface="宋体" pitchFamily="2" charset="-122"/>
              <a:ea typeface="宋体" pitchFamily="2" charset="-122"/>
            </a:endParaRPr>
          </a:p>
          <a:p>
            <a:endParaRPr lang="en-US" altLang="zh-CN" sz="2300" dirty="0" smtClean="0">
              <a:latin typeface="宋体" pitchFamily="2" charset="-122"/>
              <a:ea typeface="宋体" pitchFamily="2" charset="-122"/>
            </a:endParaRPr>
          </a:p>
          <a:p>
            <a:endParaRPr lang="zh-CN" altLang="en-US" sz="2300" dirty="0">
              <a:latin typeface="宋体" pitchFamily="2" charset="-122"/>
              <a:ea typeface="宋体" pitchFamily="2" charset="-122"/>
            </a:endParaRPr>
          </a:p>
        </p:txBody>
      </p:sp>
      <p:sp>
        <p:nvSpPr>
          <p:cNvPr id="3" name="标题 2"/>
          <p:cNvSpPr>
            <a:spLocks noGrp="1"/>
          </p:cNvSpPr>
          <p:nvPr>
            <p:ph type="title"/>
          </p:nvPr>
        </p:nvSpPr>
        <p:spPr/>
        <p:txBody>
          <a:bodyPr>
            <a:normAutofit/>
          </a:bodyPr>
          <a:lstStyle/>
          <a:p>
            <a:r>
              <a:rPr lang="zh-CN" altLang="en-US" sz="3500" dirty="0" smtClean="0">
                <a:solidFill>
                  <a:schemeClr val="tx1"/>
                </a:solidFill>
                <a:effectLst/>
                <a:latin typeface="隶书" pitchFamily="49" charset="-122"/>
                <a:ea typeface="隶书" pitchFamily="49" charset="-122"/>
              </a:rPr>
              <a:t>第三节 利用边际分布</a:t>
            </a:r>
            <a:r>
              <a:rPr lang="en-US" altLang="zh-CN" sz="3500" dirty="0" smtClean="0">
                <a:solidFill>
                  <a:schemeClr val="tx1"/>
                </a:solidFill>
                <a:effectLst/>
                <a:latin typeface="隶书" pitchFamily="49" charset="-122"/>
                <a:ea typeface="隶书" pitchFamily="49" charset="-122"/>
              </a:rPr>
              <a:t>m(x) </a:t>
            </a:r>
            <a:r>
              <a:rPr lang="zh-CN" altLang="en-US" sz="3500" dirty="0" smtClean="0">
                <a:solidFill>
                  <a:schemeClr val="tx1"/>
                </a:solidFill>
                <a:effectLst/>
                <a:latin typeface="隶书" pitchFamily="49" charset="-122"/>
                <a:ea typeface="隶书" pitchFamily="49" charset="-122"/>
              </a:rPr>
              <a:t>确定先验密度</a:t>
            </a:r>
            <a:endParaRPr lang="zh-CN" altLang="en-US" sz="3500" dirty="0"/>
          </a:p>
        </p:txBody>
      </p:sp>
      <p:graphicFrame>
        <p:nvGraphicFramePr>
          <p:cNvPr id="20483" name="Object 3"/>
          <p:cNvGraphicFramePr>
            <a:graphicFrameLocks noChangeAspect="1"/>
          </p:cNvGraphicFramePr>
          <p:nvPr/>
        </p:nvGraphicFramePr>
        <p:xfrm>
          <a:off x="8286777" y="1928802"/>
          <a:ext cx="405610" cy="400052"/>
        </p:xfrm>
        <a:graphic>
          <a:graphicData uri="http://schemas.openxmlformats.org/presentationml/2006/ole">
            <p:oleObj spid="_x0000_s20483" name="Equation" r:id="rId3" imgW="177480" imgH="228600" progId="Equation.DSMT4">
              <p:embed/>
            </p:oleObj>
          </a:graphicData>
        </a:graphic>
      </p:graphicFrame>
      <p:graphicFrame>
        <p:nvGraphicFramePr>
          <p:cNvPr id="20485" name="Object 5"/>
          <p:cNvGraphicFramePr>
            <a:graphicFrameLocks noChangeAspect="1"/>
          </p:cNvGraphicFramePr>
          <p:nvPr/>
        </p:nvGraphicFramePr>
        <p:xfrm>
          <a:off x="4568826" y="1928802"/>
          <a:ext cx="288926" cy="400052"/>
        </p:xfrm>
        <a:graphic>
          <a:graphicData uri="http://schemas.openxmlformats.org/presentationml/2006/ole">
            <p:oleObj spid="_x0000_s20485" name="Equation" r:id="rId4" imgW="164880" imgH="228600" progId="Equation.DSMT4">
              <p:embed/>
            </p:oleObj>
          </a:graphicData>
        </a:graphic>
      </p:graphicFrame>
      <p:graphicFrame>
        <p:nvGraphicFramePr>
          <p:cNvPr id="20486" name="Object 6"/>
          <p:cNvGraphicFramePr>
            <a:graphicFrameLocks noChangeAspect="1"/>
          </p:cNvGraphicFramePr>
          <p:nvPr/>
        </p:nvGraphicFramePr>
        <p:xfrm>
          <a:off x="2285984" y="2285992"/>
          <a:ext cx="955680" cy="400052"/>
        </p:xfrm>
        <a:graphic>
          <a:graphicData uri="http://schemas.openxmlformats.org/presentationml/2006/ole">
            <p:oleObj spid="_x0000_s20486" name="Equation" r:id="rId5" imgW="545760" imgH="228600" progId="Equation.DSMT4">
              <p:embed/>
            </p:oleObj>
          </a:graphicData>
        </a:graphic>
      </p:graphicFrame>
      <p:graphicFrame>
        <p:nvGraphicFramePr>
          <p:cNvPr id="20487" name="Object 7"/>
          <p:cNvGraphicFramePr>
            <a:graphicFrameLocks noChangeAspect="1"/>
          </p:cNvGraphicFramePr>
          <p:nvPr/>
        </p:nvGraphicFramePr>
        <p:xfrm>
          <a:off x="3500430" y="2285992"/>
          <a:ext cx="977905" cy="400052"/>
        </p:xfrm>
        <a:graphic>
          <a:graphicData uri="http://schemas.openxmlformats.org/presentationml/2006/ole">
            <p:oleObj spid="_x0000_s20487" name="Equation" r:id="rId6" imgW="558720" imgH="228600" progId="Equation.DSMT4">
              <p:embed/>
            </p:oleObj>
          </a:graphicData>
        </a:graphic>
      </p:graphicFrame>
      <p:graphicFrame>
        <p:nvGraphicFramePr>
          <p:cNvPr id="20488" name="Object 8"/>
          <p:cNvGraphicFramePr>
            <a:graphicFrameLocks noChangeAspect="1"/>
          </p:cNvGraphicFramePr>
          <p:nvPr/>
        </p:nvGraphicFramePr>
        <p:xfrm>
          <a:off x="2500298" y="3071810"/>
          <a:ext cx="3667143" cy="400052"/>
        </p:xfrm>
        <a:graphic>
          <a:graphicData uri="http://schemas.openxmlformats.org/presentationml/2006/ole">
            <p:oleObj spid="_x0000_s20488" name="Equation" r:id="rId7" imgW="2095200" imgH="228600" progId="Equation.DSMT4">
              <p:embed/>
            </p:oleObj>
          </a:graphicData>
        </a:graphic>
      </p:graphicFrame>
      <p:graphicFrame>
        <p:nvGraphicFramePr>
          <p:cNvPr id="20489" name="Object 9"/>
          <p:cNvGraphicFramePr>
            <a:graphicFrameLocks noChangeAspect="1"/>
          </p:cNvGraphicFramePr>
          <p:nvPr/>
        </p:nvGraphicFramePr>
        <p:xfrm>
          <a:off x="2500298" y="4214818"/>
          <a:ext cx="4071966" cy="452441"/>
        </p:xfrm>
        <a:graphic>
          <a:graphicData uri="http://schemas.openxmlformats.org/presentationml/2006/ole">
            <p:oleObj spid="_x0000_s20489" name="Equation" r:id="rId8" imgW="2057400" imgH="228600" progId="Equation.DSMT4">
              <p:embed/>
            </p:oleObj>
          </a:graphicData>
        </a:graphic>
      </p:graphicFrame>
      <p:graphicFrame>
        <p:nvGraphicFramePr>
          <p:cNvPr id="20490" name="Object 10"/>
          <p:cNvGraphicFramePr>
            <a:graphicFrameLocks noChangeAspect="1"/>
          </p:cNvGraphicFramePr>
          <p:nvPr/>
        </p:nvGraphicFramePr>
        <p:xfrm>
          <a:off x="3143239" y="4713222"/>
          <a:ext cx="857257" cy="358852"/>
        </p:xfrm>
        <a:graphic>
          <a:graphicData uri="http://schemas.openxmlformats.org/presentationml/2006/ole">
            <p:oleObj spid="_x0000_s20490" name="Equation" r:id="rId9" imgW="545760" imgH="228600" progId="Equation.DSMT4">
              <p:embed/>
            </p:oleObj>
          </a:graphicData>
        </a:graphic>
      </p:graphicFrame>
      <p:graphicFrame>
        <p:nvGraphicFramePr>
          <p:cNvPr id="20491" name="Object 11"/>
          <p:cNvGraphicFramePr>
            <a:graphicFrameLocks noChangeAspect="1"/>
          </p:cNvGraphicFramePr>
          <p:nvPr/>
        </p:nvGraphicFramePr>
        <p:xfrm>
          <a:off x="4270373" y="4714884"/>
          <a:ext cx="873131" cy="357190"/>
        </p:xfrm>
        <a:graphic>
          <a:graphicData uri="http://schemas.openxmlformats.org/presentationml/2006/ole">
            <p:oleObj spid="_x0000_s20491" name="Equation" r:id="rId10" imgW="558720" imgH="228600" progId="Equation.DSMT4">
              <p:embed/>
            </p:oleObj>
          </a:graphicData>
        </a:graphic>
      </p:graphicFrame>
      <p:graphicFrame>
        <p:nvGraphicFramePr>
          <p:cNvPr id="20492" name="Object 12"/>
          <p:cNvGraphicFramePr>
            <a:graphicFrameLocks noChangeAspect="1"/>
          </p:cNvGraphicFramePr>
          <p:nvPr/>
        </p:nvGraphicFramePr>
        <p:xfrm>
          <a:off x="1928794" y="5429264"/>
          <a:ext cx="5334037" cy="428628"/>
        </p:xfrm>
        <a:graphic>
          <a:graphicData uri="http://schemas.openxmlformats.org/presentationml/2006/ole">
            <p:oleObj spid="_x0000_s20492" name="Equation" r:id="rId11" imgW="2844720" imgH="228600" progId="Equation.DSMT4">
              <p:embed/>
            </p:oleObj>
          </a:graphicData>
        </a:graphic>
      </p:graphicFrame>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457200" y="1481328"/>
            <a:ext cx="8229600" cy="6591142"/>
          </a:xfrm>
        </p:spPr>
        <p:txBody>
          <a:bodyPr>
            <a:noAutofit/>
          </a:bodyPr>
          <a:lstStyle/>
          <a:p>
            <a:r>
              <a:rPr lang="zh-CN" altLang="en-US" sz="2300" dirty="0" smtClean="0">
                <a:latin typeface="宋体" pitchFamily="2" charset="-122"/>
                <a:ea typeface="宋体" pitchFamily="2" charset="-122"/>
              </a:rPr>
              <a:t>从上述定义容易看出：从混合分布</a:t>
            </a:r>
            <a:r>
              <a:rPr lang="en-US" altLang="zh-CN" sz="2300" dirty="0" smtClean="0">
                <a:latin typeface="宋体" pitchFamily="2" charset="-122"/>
                <a:ea typeface="宋体" pitchFamily="2" charset="-122"/>
              </a:rPr>
              <a:t>F(x)</a:t>
            </a:r>
            <a:r>
              <a:rPr lang="zh-CN" altLang="en-US" sz="2300" dirty="0" smtClean="0">
                <a:latin typeface="宋体" pitchFamily="2" charset="-122"/>
                <a:ea typeface="宋体" pitchFamily="2" charset="-122"/>
              </a:rPr>
              <a:t>中抽取一个样品  </a:t>
            </a:r>
            <a:r>
              <a:rPr lang="en-US" altLang="zh-CN" sz="2300" dirty="0" smtClean="0">
                <a:latin typeface="宋体" pitchFamily="2" charset="-122"/>
                <a:ea typeface="宋体" pitchFamily="2" charset="-122"/>
              </a:rPr>
              <a:t>,</a:t>
            </a:r>
            <a:r>
              <a:rPr lang="zh-CN" altLang="en-US" sz="2300" dirty="0" smtClean="0">
                <a:latin typeface="宋体" pitchFamily="2" charset="-122"/>
                <a:ea typeface="宋体" pitchFamily="2" charset="-122"/>
              </a:rPr>
              <a:t>相当于如下的二次抽样</a:t>
            </a:r>
            <a:r>
              <a:rPr lang="en-US" altLang="zh-CN" sz="2300" dirty="0" smtClean="0">
                <a:latin typeface="宋体" pitchFamily="2" charset="-122"/>
                <a:ea typeface="宋体" pitchFamily="2" charset="-122"/>
              </a:rPr>
              <a:t>:</a:t>
            </a:r>
          </a:p>
          <a:p>
            <a:r>
              <a:rPr lang="zh-CN" altLang="en-US" sz="2300" dirty="0" smtClean="0">
                <a:latin typeface="宋体" pitchFamily="2" charset="-122"/>
                <a:ea typeface="宋体" pitchFamily="2" charset="-122"/>
              </a:rPr>
              <a:t>第一次</a:t>
            </a:r>
            <a:r>
              <a:rPr lang="en-US" altLang="zh-CN" sz="2300" dirty="0" smtClean="0">
                <a:latin typeface="宋体" pitchFamily="2" charset="-122"/>
                <a:ea typeface="宋体" pitchFamily="2" charset="-122"/>
              </a:rPr>
              <a:t>,</a:t>
            </a:r>
            <a:r>
              <a:rPr lang="zh-CN" altLang="en-US" sz="2300" dirty="0" smtClean="0">
                <a:latin typeface="宋体" pitchFamily="2" charset="-122"/>
                <a:ea typeface="宋体" pitchFamily="2" charset="-122"/>
              </a:rPr>
              <a:t>从    中抽取一个样品</a:t>
            </a:r>
            <a:r>
              <a:rPr lang="el-GR" altLang="zh-CN" sz="2300" dirty="0" smtClean="0">
                <a:latin typeface="宋体" pitchFamily="2" charset="-122"/>
                <a:ea typeface="宋体" pitchFamily="2" charset="-122"/>
              </a:rPr>
              <a:t>θ</a:t>
            </a:r>
            <a:r>
              <a:rPr lang="zh-CN" altLang="en-US" sz="2300" dirty="0" smtClean="0">
                <a:latin typeface="宋体" pitchFamily="2" charset="-122"/>
                <a:ea typeface="宋体" pitchFamily="2" charset="-122"/>
              </a:rPr>
              <a:t>。</a:t>
            </a:r>
            <a:endParaRPr lang="en-US" altLang="zh-CN" sz="2300" dirty="0" smtClean="0">
              <a:latin typeface="宋体" pitchFamily="2" charset="-122"/>
              <a:ea typeface="宋体" pitchFamily="2" charset="-122"/>
            </a:endParaRPr>
          </a:p>
          <a:p>
            <a:r>
              <a:rPr lang="zh-CN" altLang="en-US" sz="2300" dirty="0" smtClean="0">
                <a:latin typeface="宋体" pitchFamily="2" charset="-122"/>
                <a:ea typeface="宋体" pitchFamily="2" charset="-122"/>
              </a:rPr>
              <a:t>第二次，若     ，则从       中再抽一个样品，这个样品就是  ，若     ，则从       中再抽一个样品，这个样品就是  。</a:t>
            </a:r>
            <a:endParaRPr lang="en-US" altLang="zh-CN" sz="2300" dirty="0" smtClean="0">
              <a:latin typeface="宋体" pitchFamily="2" charset="-122"/>
              <a:ea typeface="宋体" pitchFamily="2" charset="-122"/>
            </a:endParaRPr>
          </a:p>
          <a:p>
            <a:r>
              <a:rPr lang="zh-CN" altLang="en-US" sz="2300" dirty="0" smtClean="0">
                <a:latin typeface="宋体" pitchFamily="2" charset="-122"/>
                <a:ea typeface="宋体" pitchFamily="2" charset="-122"/>
              </a:rPr>
              <a:t>若从混合分布抽取一个容量为</a:t>
            </a:r>
            <a:r>
              <a:rPr lang="en-US" altLang="zh-CN" sz="2300" dirty="0" smtClean="0">
                <a:latin typeface="宋体" pitchFamily="2" charset="-122"/>
                <a:ea typeface="宋体" pitchFamily="2" charset="-122"/>
              </a:rPr>
              <a:t>n</a:t>
            </a:r>
            <a:r>
              <a:rPr lang="zh-CN" altLang="en-US" sz="2300" dirty="0" smtClean="0">
                <a:latin typeface="宋体" pitchFamily="2" charset="-122"/>
                <a:ea typeface="宋体" pitchFamily="2" charset="-122"/>
              </a:rPr>
              <a:t>的样本</a:t>
            </a:r>
            <a:r>
              <a:rPr lang="en-US" altLang="zh-CN" sz="2300" dirty="0" smtClean="0">
                <a:latin typeface="宋体" pitchFamily="2" charset="-122"/>
                <a:ea typeface="宋体" pitchFamily="2" charset="-122"/>
              </a:rPr>
              <a:t>,        </a:t>
            </a:r>
            <a:r>
              <a:rPr lang="zh-CN" altLang="en-US" sz="2300" dirty="0" smtClean="0">
                <a:latin typeface="宋体" pitchFamily="2" charset="-122"/>
                <a:ea typeface="宋体" pitchFamily="2" charset="-122"/>
              </a:rPr>
              <a:t>，那么其中约有      个来自</a:t>
            </a:r>
            <a:r>
              <a:rPr lang="en-US" altLang="zh-CN" sz="2300" dirty="0" smtClean="0">
                <a:latin typeface="宋体" pitchFamily="2" charset="-122"/>
                <a:ea typeface="宋体" pitchFamily="2" charset="-122"/>
              </a:rPr>
              <a:t>      </a:t>
            </a:r>
            <a:r>
              <a:rPr lang="zh-CN" altLang="en-US" sz="2300" dirty="0" smtClean="0">
                <a:latin typeface="宋体" pitchFamily="2" charset="-122"/>
                <a:ea typeface="宋体" pitchFamily="2" charset="-122"/>
              </a:rPr>
              <a:t>，约有     个来自       ，这样的样本          有时也称为</a:t>
            </a:r>
            <a:r>
              <a:rPr lang="zh-CN" altLang="en-US" sz="2300" dirty="0" smtClean="0">
                <a:solidFill>
                  <a:schemeClr val="accent3"/>
                </a:solidFill>
                <a:latin typeface="宋体" pitchFamily="2" charset="-122"/>
                <a:ea typeface="宋体" pitchFamily="2" charset="-122"/>
              </a:rPr>
              <a:t>混合样本</a:t>
            </a:r>
            <a:r>
              <a:rPr lang="zh-CN" altLang="en-US" sz="2300" dirty="0" smtClean="0">
                <a:latin typeface="宋体" pitchFamily="2" charset="-122"/>
                <a:ea typeface="宋体" pitchFamily="2" charset="-122"/>
              </a:rPr>
              <a:t>。</a:t>
            </a:r>
            <a:endParaRPr lang="zh-CN" altLang="en-US" sz="2300" dirty="0">
              <a:latin typeface="宋体" pitchFamily="2" charset="-122"/>
              <a:ea typeface="宋体" pitchFamily="2" charset="-122"/>
            </a:endParaRPr>
          </a:p>
        </p:txBody>
      </p:sp>
      <p:sp>
        <p:nvSpPr>
          <p:cNvPr id="3" name="标题 2"/>
          <p:cNvSpPr>
            <a:spLocks noGrp="1"/>
          </p:cNvSpPr>
          <p:nvPr>
            <p:ph type="title"/>
          </p:nvPr>
        </p:nvSpPr>
        <p:spPr/>
        <p:txBody>
          <a:bodyPr>
            <a:normAutofit/>
          </a:bodyPr>
          <a:lstStyle/>
          <a:p>
            <a:r>
              <a:rPr lang="zh-CN" altLang="en-US" sz="3500" dirty="0" smtClean="0">
                <a:solidFill>
                  <a:schemeClr val="tx1"/>
                </a:solidFill>
                <a:effectLst/>
                <a:latin typeface="隶书" pitchFamily="49" charset="-122"/>
                <a:ea typeface="隶书" pitchFamily="49" charset="-122"/>
              </a:rPr>
              <a:t>第三节 利用边际分布</a:t>
            </a:r>
            <a:r>
              <a:rPr lang="en-US" altLang="zh-CN" sz="3500" dirty="0" smtClean="0">
                <a:solidFill>
                  <a:schemeClr val="tx1"/>
                </a:solidFill>
                <a:effectLst/>
                <a:latin typeface="隶书" pitchFamily="49" charset="-122"/>
                <a:ea typeface="隶书" pitchFamily="49" charset="-122"/>
              </a:rPr>
              <a:t>m(x) </a:t>
            </a:r>
            <a:r>
              <a:rPr lang="zh-CN" altLang="en-US" sz="3500" dirty="0" smtClean="0">
                <a:solidFill>
                  <a:schemeClr val="tx1"/>
                </a:solidFill>
                <a:effectLst/>
                <a:latin typeface="隶书" pitchFamily="49" charset="-122"/>
                <a:ea typeface="隶书" pitchFamily="49" charset="-122"/>
              </a:rPr>
              <a:t>确定先验密度</a:t>
            </a:r>
            <a:endParaRPr lang="zh-CN" altLang="en-US" sz="3500" dirty="0"/>
          </a:p>
        </p:txBody>
      </p:sp>
      <p:graphicFrame>
        <p:nvGraphicFramePr>
          <p:cNvPr id="21506" name="Object 2"/>
          <p:cNvGraphicFramePr>
            <a:graphicFrameLocks noChangeAspect="1"/>
          </p:cNvGraphicFramePr>
          <p:nvPr/>
        </p:nvGraphicFramePr>
        <p:xfrm>
          <a:off x="7858148" y="1500174"/>
          <a:ext cx="296864" cy="411042"/>
        </p:xfrm>
        <a:graphic>
          <a:graphicData uri="http://schemas.openxmlformats.org/presentationml/2006/ole">
            <p:oleObj spid="_x0000_s21506" name="Equation" r:id="rId3" imgW="164880" imgH="228600" progId="Equation.DSMT4">
              <p:embed/>
            </p:oleObj>
          </a:graphicData>
        </a:graphic>
      </p:graphicFrame>
      <p:graphicFrame>
        <p:nvGraphicFramePr>
          <p:cNvPr id="21507" name="Object 3"/>
          <p:cNvGraphicFramePr>
            <a:graphicFrameLocks noChangeAspect="1"/>
          </p:cNvGraphicFramePr>
          <p:nvPr/>
        </p:nvGraphicFramePr>
        <p:xfrm>
          <a:off x="2143108" y="2285992"/>
          <a:ext cx="653657" cy="387352"/>
        </p:xfrm>
        <a:graphic>
          <a:graphicData uri="http://schemas.openxmlformats.org/presentationml/2006/ole">
            <p:oleObj spid="_x0000_s21507" name="Equation" r:id="rId4" imgW="342720" imgH="203040" progId="Equation.DSMT4">
              <p:embed/>
            </p:oleObj>
          </a:graphicData>
        </a:graphic>
      </p:graphicFrame>
      <p:graphicFrame>
        <p:nvGraphicFramePr>
          <p:cNvPr id="21508" name="Object 4"/>
          <p:cNvGraphicFramePr>
            <a:graphicFrameLocks noChangeAspect="1"/>
          </p:cNvGraphicFramePr>
          <p:nvPr/>
        </p:nvGraphicFramePr>
        <p:xfrm>
          <a:off x="2323292" y="2708629"/>
          <a:ext cx="748510" cy="434619"/>
        </p:xfrm>
        <a:graphic>
          <a:graphicData uri="http://schemas.openxmlformats.org/presentationml/2006/ole">
            <p:oleObj spid="_x0000_s21508" name="Equation" r:id="rId5" imgW="393480" imgH="228600" progId="Equation.DSMT4">
              <p:embed/>
            </p:oleObj>
          </a:graphicData>
        </a:graphic>
      </p:graphicFrame>
      <p:graphicFrame>
        <p:nvGraphicFramePr>
          <p:cNvPr id="21509" name="Object 5"/>
          <p:cNvGraphicFramePr>
            <a:graphicFrameLocks noChangeAspect="1"/>
          </p:cNvGraphicFramePr>
          <p:nvPr/>
        </p:nvGraphicFramePr>
        <p:xfrm>
          <a:off x="3929059" y="2696012"/>
          <a:ext cx="1000132" cy="418660"/>
        </p:xfrm>
        <a:graphic>
          <a:graphicData uri="http://schemas.openxmlformats.org/presentationml/2006/ole">
            <p:oleObj spid="_x0000_s21509" name="Equation" r:id="rId6" imgW="545760" imgH="228600" progId="Equation.DSMT4">
              <p:embed/>
            </p:oleObj>
          </a:graphicData>
        </a:graphic>
      </p:graphicFrame>
      <p:graphicFrame>
        <p:nvGraphicFramePr>
          <p:cNvPr id="21510" name="Object 6"/>
          <p:cNvGraphicFramePr>
            <a:graphicFrameLocks noChangeAspect="1"/>
          </p:cNvGraphicFramePr>
          <p:nvPr/>
        </p:nvGraphicFramePr>
        <p:xfrm>
          <a:off x="1500166" y="3000372"/>
          <a:ext cx="288926" cy="400052"/>
        </p:xfrm>
        <a:graphic>
          <a:graphicData uri="http://schemas.openxmlformats.org/presentationml/2006/ole">
            <p:oleObj spid="_x0000_s21510" name="Equation" r:id="rId7" imgW="164880" imgH="228600" progId="Equation.DSMT4">
              <p:embed/>
            </p:oleObj>
          </a:graphicData>
        </a:graphic>
      </p:graphicFrame>
      <p:graphicFrame>
        <p:nvGraphicFramePr>
          <p:cNvPr id="21511" name="Object 7"/>
          <p:cNvGraphicFramePr>
            <a:graphicFrameLocks noChangeAspect="1"/>
          </p:cNvGraphicFramePr>
          <p:nvPr/>
        </p:nvGraphicFramePr>
        <p:xfrm>
          <a:off x="2360598" y="3028948"/>
          <a:ext cx="711204" cy="400052"/>
        </p:xfrm>
        <a:graphic>
          <a:graphicData uri="http://schemas.openxmlformats.org/presentationml/2006/ole">
            <p:oleObj spid="_x0000_s21511" name="Equation" r:id="rId8" imgW="406080" imgH="228600" progId="Equation.DSMT4">
              <p:embed/>
            </p:oleObj>
          </a:graphicData>
        </a:graphic>
      </p:graphicFrame>
      <p:graphicFrame>
        <p:nvGraphicFramePr>
          <p:cNvPr id="21512" name="Object 8"/>
          <p:cNvGraphicFramePr>
            <a:graphicFrameLocks noChangeAspect="1"/>
          </p:cNvGraphicFramePr>
          <p:nvPr/>
        </p:nvGraphicFramePr>
        <p:xfrm>
          <a:off x="3929058" y="3028948"/>
          <a:ext cx="977905" cy="400052"/>
        </p:xfrm>
        <a:graphic>
          <a:graphicData uri="http://schemas.openxmlformats.org/presentationml/2006/ole">
            <p:oleObj spid="_x0000_s21512" name="Equation" r:id="rId9" imgW="558720" imgH="228600" progId="Equation.DSMT4">
              <p:embed/>
            </p:oleObj>
          </a:graphicData>
        </a:graphic>
      </p:graphicFrame>
      <p:graphicFrame>
        <p:nvGraphicFramePr>
          <p:cNvPr id="21513" name="Object 9"/>
          <p:cNvGraphicFramePr>
            <a:graphicFrameLocks noChangeAspect="1"/>
          </p:cNvGraphicFramePr>
          <p:nvPr/>
        </p:nvGraphicFramePr>
        <p:xfrm>
          <a:off x="1500166" y="3429000"/>
          <a:ext cx="296864" cy="411042"/>
        </p:xfrm>
        <a:graphic>
          <a:graphicData uri="http://schemas.openxmlformats.org/presentationml/2006/ole">
            <p:oleObj spid="_x0000_s21513" name="Equation" r:id="rId10" imgW="164880" imgH="228600" progId="Equation.DSMT4">
              <p:embed/>
            </p:oleObj>
          </a:graphicData>
        </a:graphic>
      </p:graphicFrame>
      <p:graphicFrame>
        <p:nvGraphicFramePr>
          <p:cNvPr id="21514" name="Object 10"/>
          <p:cNvGraphicFramePr>
            <a:graphicFrameLocks noChangeAspect="1"/>
          </p:cNvGraphicFramePr>
          <p:nvPr/>
        </p:nvGraphicFramePr>
        <p:xfrm>
          <a:off x="5786446" y="3786190"/>
          <a:ext cx="1154118" cy="358175"/>
        </p:xfrm>
        <a:graphic>
          <a:graphicData uri="http://schemas.openxmlformats.org/presentationml/2006/ole">
            <p:oleObj spid="_x0000_s21514" name="Equation" r:id="rId11" imgW="736560" imgH="228600" progId="Equation.DSMT4">
              <p:embed/>
            </p:oleObj>
          </a:graphicData>
        </a:graphic>
      </p:graphicFrame>
      <p:graphicFrame>
        <p:nvGraphicFramePr>
          <p:cNvPr id="21515" name="Object 11"/>
          <p:cNvGraphicFramePr>
            <a:graphicFrameLocks noChangeAspect="1"/>
          </p:cNvGraphicFramePr>
          <p:nvPr/>
        </p:nvGraphicFramePr>
        <p:xfrm>
          <a:off x="1500166" y="4143380"/>
          <a:ext cx="777879" cy="400052"/>
        </p:xfrm>
        <a:graphic>
          <a:graphicData uri="http://schemas.openxmlformats.org/presentationml/2006/ole">
            <p:oleObj spid="_x0000_s21515" name="Equation" r:id="rId12" imgW="444240" imgH="228600" progId="Equation.DSMT4">
              <p:embed/>
            </p:oleObj>
          </a:graphicData>
        </a:graphic>
      </p:graphicFrame>
      <p:graphicFrame>
        <p:nvGraphicFramePr>
          <p:cNvPr id="21516" name="Object 12"/>
          <p:cNvGraphicFramePr>
            <a:graphicFrameLocks noChangeAspect="1"/>
          </p:cNvGraphicFramePr>
          <p:nvPr/>
        </p:nvGraphicFramePr>
        <p:xfrm>
          <a:off x="3240081" y="4143380"/>
          <a:ext cx="853287" cy="357190"/>
        </p:xfrm>
        <a:graphic>
          <a:graphicData uri="http://schemas.openxmlformats.org/presentationml/2006/ole">
            <p:oleObj spid="_x0000_s21516" name="Equation" r:id="rId13" imgW="545760" imgH="228600" progId="Equation.DSMT4">
              <p:embed/>
            </p:oleObj>
          </a:graphicData>
        </a:graphic>
      </p:graphicFrame>
      <p:graphicFrame>
        <p:nvGraphicFramePr>
          <p:cNvPr id="21517" name="Object 13"/>
          <p:cNvGraphicFramePr>
            <a:graphicFrameLocks noChangeAspect="1"/>
          </p:cNvGraphicFramePr>
          <p:nvPr/>
        </p:nvGraphicFramePr>
        <p:xfrm>
          <a:off x="4929190" y="4143380"/>
          <a:ext cx="742952" cy="371476"/>
        </p:xfrm>
        <a:graphic>
          <a:graphicData uri="http://schemas.openxmlformats.org/presentationml/2006/ole">
            <p:oleObj spid="_x0000_s21517" name="Equation" r:id="rId14" imgW="457200" imgH="228600" progId="Equation.DSMT4">
              <p:embed/>
            </p:oleObj>
          </a:graphicData>
        </a:graphic>
      </p:graphicFrame>
      <p:graphicFrame>
        <p:nvGraphicFramePr>
          <p:cNvPr id="21518" name="Object 14"/>
          <p:cNvGraphicFramePr>
            <a:graphicFrameLocks noChangeAspect="1"/>
          </p:cNvGraphicFramePr>
          <p:nvPr/>
        </p:nvGraphicFramePr>
        <p:xfrm>
          <a:off x="6572264" y="4143380"/>
          <a:ext cx="1047758" cy="428628"/>
        </p:xfrm>
        <a:graphic>
          <a:graphicData uri="http://schemas.openxmlformats.org/presentationml/2006/ole">
            <p:oleObj spid="_x0000_s21518" name="Equation" r:id="rId15" imgW="558720" imgH="228600" progId="Equation.DSMT4">
              <p:embed/>
            </p:oleObj>
          </a:graphicData>
        </a:graphic>
      </p:graphicFrame>
      <p:graphicFrame>
        <p:nvGraphicFramePr>
          <p:cNvPr id="21519" name="Object 15"/>
          <p:cNvGraphicFramePr>
            <a:graphicFrameLocks noChangeAspect="1"/>
          </p:cNvGraphicFramePr>
          <p:nvPr/>
        </p:nvGraphicFramePr>
        <p:xfrm>
          <a:off x="1785918" y="4500570"/>
          <a:ext cx="1381134" cy="428628"/>
        </p:xfrm>
        <a:graphic>
          <a:graphicData uri="http://schemas.openxmlformats.org/presentationml/2006/ole">
            <p:oleObj spid="_x0000_s21519" name="Equation" r:id="rId16" imgW="736560" imgH="228600" progId="Equation.DSMT4">
              <p:embed/>
            </p:oleObj>
          </a:graphicData>
        </a:graphic>
      </p:graphicFrame>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457200" y="1481328"/>
            <a:ext cx="8229600" cy="5662448"/>
          </a:xfrm>
        </p:spPr>
        <p:txBody>
          <a:bodyPr>
            <a:noAutofit/>
          </a:bodyPr>
          <a:lstStyle/>
          <a:p>
            <a:r>
              <a:rPr lang="en-US" altLang="zh-CN" sz="2300" dirty="0" smtClean="0">
                <a:latin typeface="宋体" pitchFamily="2" charset="-122"/>
                <a:ea typeface="宋体" pitchFamily="2" charset="-122"/>
              </a:rPr>
              <a:t>3.3.3 </a:t>
            </a:r>
            <a:r>
              <a:rPr lang="zh-CN" altLang="en-US" sz="2300" dirty="0" smtClean="0">
                <a:latin typeface="宋体" pitchFamily="2" charset="-122"/>
                <a:ea typeface="宋体" pitchFamily="2" charset="-122"/>
              </a:rPr>
              <a:t>先验选择的</a:t>
            </a:r>
            <a:r>
              <a:rPr lang="en-US" altLang="zh-CN" sz="2300" dirty="0" smtClean="0">
                <a:latin typeface="宋体" pitchFamily="2" charset="-122"/>
                <a:ea typeface="宋体" pitchFamily="2" charset="-122"/>
              </a:rPr>
              <a:t>ML-II</a:t>
            </a:r>
            <a:r>
              <a:rPr lang="zh-CN" altLang="en-US" sz="2300" dirty="0" smtClean="0">
                <a:latin typeface="宋体" pitchFamily="2" charset="-122"/>
                <a:ea typeface="宋体" pitchFamily="2" charset="-122"/>
              </a:rPr>
              <a:t>方法</a:t>
            </a:r>
            <a:endParaRPr lang="en-US" altLang="zh-CN" sz="2300" dirty="0" smtClean="0">
              <a:latin typeface="宋体" pitchFamily="2" charset="-122"/>
              <a:ea typeface="宋体" pitchFamily="2" charset="-122"/>
            </a:endParaRPr>
          </a:p>
          <a:p>
            <a:r>
              <a:rPr lang="zh-CN" altLang="en-US" sz="2300" dirty="0" smtClean="0">
                <a:latin typeface="宋体" pitchFamily="2" charset="-122"/>
                <a:ea typeface="宋体" pitchFamily="2" charset="-122"/>
              </a:rPr>
              <a:t>在边缘分布</a:t>
            </a:r>
            <a:r>
              <a:rPr lang="en-US" altLang="zh-CN" sz="2300" dirty="0" smtClean="0">
                <a:latin typeface="宋体" pitchFamily="2" charset="-122"/>
                <a:ea typeface="宋体" pitchFamily="2" charset="-122"/>
              </a:rPr>
              <a:t>m(x)</a:t>
            </a:r>
            <a:r>
              <a:rPr lang="zh-CN" altLang="en-US" sz="2300" dirty="0" smtClean="0">
                <a:latin typeface="宋体" pitchFamily="2" charset="-122"/>
                <a:ea typeface="宋体" pitchFamily="2" charset="-122"/>
              </a:rPr>
              <a:t>的表示式</a:t>
            </a:r>
            <a:r>
              <a:rPr lang="en-US" altLang="zh-CN" sz="2300" dirty="0" smtClean="0">
                <a:latin typeface="宋体" pitchFamily="2" charset="-122"/>
                <a:ea typeface="宋体" pitchFamily="2" charset="-122"/>
              </a:rPr>
              <a:t>(3.3.1)</a:t>
            </a:r>
            <a:r>
              <a:rPr lang="zh-CN" altLang="en-US" sz="2300" dirty="0" smtClean="0">
                <a:latin typeface="宋体" pitchFamily="2" charset="-122"/>
                <a:ea typeface="宋体" pitchFamily="2" charset="-122"/>
              </a:rPr>
              <a:t>中</a:t>
            </a:r>
            <a:r>
              <a:rPr lang="en-US" altLang="zh-CN" sz="2300" dirty="0" smtClean="0">
                <a:latin typeface="宋体" pitchFamily="2" charset="-122"/>
                <a:ea typeface="宋体" pitchFamily="2" charset="-122"/>
              </a:rPr>
              <a:t>,</a:t>
            </a:r>
            <a:r>
              <a:rPr lang="zh-CN" altLang="en-US" sz="2300" dirty="0" smtClean="0">
                <a:latin typeface="宋体" pitchFamily="2" charset="-122"/>
                <a:ea typeface="宋体" pitchFamily="2" charset="-122"/>
              </a:rPr>
              <a:t>若</a:t>
            </a:r>
            <a:r>
              <a:rPr lang="en-US" altLang="zh-CN" sz="2300" dirty="0" smtClean="0">
                <a:latin typeface="宋体" pitchFamily="2" charset="-122"/>
                <a:ea typeface="宋体" pitchFamily="2" charset="-122"/>
              </a:rPr>
              <a:t>p(x|</a:t>
            </a:r>
            <a:r>
              <a:rPr lang="el-GR" altLang="zh-CN" sz="2300" dirty="0" smtClean="0">
                <a:latin typeface="宋体" pitchFamily="2" charset="-122"/>
                <a:ea typeface="宋体" pitchFamily="2" charset="-122"/>
              </a:rPr>
              <a:t>θ</a:t>
            </a:r>
            <a:r>
              <a:rPr lang="en-US" altLang="zh-CN" sz="2300" dirty="0" smtClean="0">
                <a:latin typeface="宋体" pitchFamily="2" charset="-122"/>
                <a:ea typeface="宋体" pitchFamily="2" charset="-122"/>
              </a:rPr>
              <a:t>)</a:t>
            </a:r>
            <a:r>
              <a:rPr lang="zh-CN" altLang="en-US" sz="2300" dirty="0" smtClean="0">
                <a:latin typeface="宋体" pitchFamily="2" charset="-122"/>
                <a:ea typeface="宋体" pitchFamily="2" charset="-122"/>
              </a:rPr>
              <a:t>已知，则</a:t>
            </a:r>
            <a:r>
              <a:rPr lang="en-US" altLang="zh-CN" sz="2300" dirty="0" smtClean="0">
                <a:latin typeface="宋体" pitchFamily="2" charset="-122"/>
                <a:ea typeface="宋体" pitchFamily="2" charset="-122"/>
              </a:rPr>
              <a:t>m(x)</a:t>
            </a:r>
            <a:r>
              <a:rPr lang="zh-CN" altLang="en-US" sz="2300" dirty="0" smtClean="0">
                <a:latin typeface="宋体" pitchFamily="2" charset="-122"/>
                <a:ea typeface="宋体" pitchFamily="2" charset="-122"/>
              </a:rPr>
              <a:t>的大小反映</a:t>
            </a:r>
            <a:r>
              <a:rPr lang="el-GR" altLang="zh-CN" sz="2300" dirty="0" smtClean="0">
                <a:latin typeface="宋体" pitchFamily="2" charset="-122"/>
                <a:ea typeface="宋体" pitchFamily="2" charset="-122"/>
              </a:rPr>
              <a:t>π</a:t>
            </a:r>
            <a:r>
              <a:rPr lang="en-US" altLang="zh-CN" sz="2300" dirty="0" smtClean="0">
                <a:latin typeface="宋体" pitchFamily="2" charset="-122"/>
                <a:ea typeface="宋体" pitchFamily="2" charset="-122"/>
              </a:rPr>
              <a:t>(</a:t>
            </a:r>
            <a:r>
              <a:rPr lang="el-GR" altLang="zh-CN" sz="2300" dirty="0" smtClean="0">
                <a:latin typeface="宋体" pitchFamily="2" charset="-122"/>
                <a:ea typeface="宋体" pitchFamily="2" charset="-122"/>
              </a:rPr>
              <a:t>θ</a:t>
            </a:r>
            <a:r>
              <a:rPr lang="en-US" altLang="zh-CN" sz="2300" dirty="0" smtClean="0">
                <a:latin typeface="宋体" pitchFamily="2" charset="-122"/>
                <a:ea typeface="宋体" pitchFamily="2" charset="-122"/>
              </a:rPr>
              <a:t>)</a:t>
            </a:r>
            <a:r>
              <a:rPr lang="zh-CN" altLang="en-US" sz="2300" dirty="0" smtClean="0">
                <a:latin typeface="宋体" pitchFamily="2" charset="-122"/>
                <a:ea typeface="宋体" pitchFamily="2" charset="-122"/>
              </a:rPr>
              <a:t>的合理程度，这里把</a:t>
            </a:r>
            <a:r>
              <a:rPr lang="en-US" altLang="zh-CN" sz="2300" dirty="0" smtClean="0">
                <a:latin typeface="宋体" pitchFamily="2" charset="-122"/>
                <a:ea typeface="宋体" pitchFamily="2" charset="-122"/>
              </a:rPr>
              <a:t>m(x)</a:t>
            </a:r>
            <a:r>
              <a:rPr lang="zh-CN" altLang="en-US" sz="2300" dirty="0" smtClean="0">
                <a:latin typeface="宋体" pitchFamily="2" charset="-122"/>
                <a:ea typeface="宋体" pitchFamily="2" charset="-122"/>
              </a:rPr>
              <a:t>记为    。当观察值</a:t>
            </a:r>
            <a:r>
              <a:rPr lang="en-US" altLang="zh-CN" sz="2300" dirty="0" smtClean="0">
                <a:latin typeface="宋体" pitchFamily="2" charset="-122"/>
                <a:ea typeface="宋体" pitchFamily="2" charset="-122"/>
              </a:rPr>
              <a:t>x</a:t>
            </a:r>
            <a:r>
              <a:rPr lang="zh-CN" altLang="en-US" sz="2300" dirty="0" smtClean="0">
                <a:latin typeface="宋体" pitchFamily="2" charset="-122"/>
                <a:ea typeface="宋体" pitchFamily="2" charset="-122"/>
              </a:rPr>
              <a:t>对二个不同的先验分布 和  </a:t>
            </a:r>
            <a:r>
              <a:rPr lang="en-US" altLang="zh-CN" sz="2300" dirty="0" smtClean="0">
                <a:latin typeface="宋体" pitchFamily="2" charset="-122"/>
                <a:ea typeface="宋体" pitchFamily="2" charset="-122"/>
              </a:rPr>
              <a:t>,</a:t>
            </a:r>
            <a:r>
              <a:rPr lang="zh-CN" altLang="en-US" sz="2300" dirty="0" smtClean="0">
                <a:latin typeface="宋体" pitchFamily="2" charset="-122"/>
                <a:ea typeface="宋体" pitchFamily="2" charset="-122"/>
              </a:rPr>
              <a:t>有</a:t>
            </a:r>
            <a:endParaRPr lang="en-US" altLang="zh-CN" sz="2300" dirty="0" smtClean="0">
              <a:latin typeface="宋体" pitchFamily="2" charset="-122"/>
              <a:ea typeface="宋体" pitchFamily="2" charset="-122"/>
            </a:endParaRPr>
          </a:p>
          <a:p>
            <a:endParaRPr lang="en-US" altLang="zh-CN" sz="2300" dirty="0" smtClean="0">
              <a:latin typeface="宋体" pitchFamily="2" charset="-122"/>
              <a:ea typeface="宋体" pitchFamily="2" charset="-122"/>
            </a:endParaRPr>
          </a:p>
          <a:p>
            <a:endParaRPr lang="en-US" altLang="zh-CN" sz="2300" dirty="0" smtClean="0">
              <a:latin typeface="宋体" pitchFamily="2" charset="-122"/>
              <a:ea typeface="宋体" pitchFamily="2" charset="-122"/>
            </a:endParaRPr>
          </a:p>
          <a:p>
            <a:pPr>
              <a:buNone/>
            </a:pPr>
            <a:r>
              <a:rPr lang="zh-CN" altLang="en-US" sz="2300" dirty="0" smtClean="0">
                <a:latin typeface="宋体" pitchFamily="2" charset="-122"/>
                <a:ea typeface="宋体" pitchFamily="2" charset="-122"/>
              </a:rPr>
              <a:t>  时，人们可认为，数据</a:t>
            </a:r>
            <a:r>
              <a:rPr lang="en-US" altLang="zh-CN" sz="2300" dirty="0" smtClean="0">
                <a:latin typeface="宋体" pitchFamily="2" charset="-122"/>
                <a:ea typeface="宋体" pitchFamily="2" charset="-122"/>
              </a:rPr>
              <a:t>x</a:t>
            </a:r>
            <a:r>
              <a:rPr lang="zh-CN" altLang="en-US" sz="2300" dirty="0" smtClean="0">
                <a:latin typeface="宋体" pitchFamily="2" charset="-122"/>
                <a:ea typeface="宋体" pitchFamily="2" charset="-122"/>
              </a:rPr>
              <a:t>对</a:t>
            </a:r>
            <a:r>
              <a:rPr lang="en-US" altLang="zh-CN" sz="2300" dirty="0" smtClean="0">
                <a:latin typeface="宋体" pitchFamily="2" charset="-122"/>
                <a:ea typeface="宋体" pitchFamily="2" charset="-122"/>
              </a:rPr>
              <a:t>  </a:t>
            </a:r>
            <a:r>
              <a:rPr lang="zh-CN" altLang="en-US" sz="2300" dirty="0" smtClean="0">
                <a:latin typeface="宋体" pitchFamily="2" charset="-122"/>
                <a:ea typeface="宋体" pitchFamily="2" charset="-122"/>
              </a:rPr>
              <a:t>比对  提供更多支持。于是把</a:t>
            </a:r>
            <a:r>
              <a:rPr lang="en-US" altLang="zh-CN" sz="2300" dirty="0" smtClean="0">
                <a:latin typeface="宋体" pitchFamily="2" charset="-122"/>
                <a:ea typeface="宋体" pitchFamily="2" charset="-122"/>
              </a:rPr>
              <a:t>      </a:t>
            </a:r>
          </a:p>
          <a:p>
            <a:pPr>
              <a:buNone/>
            </a:pPr>
            <a:r>
              <a:rPr lang="en-US" altLang="zh-CN" sz="2300" dirty="0" smtClean="0">
                <a:latin typeface="宋体" pitchFamily="2" charset="-122"/>
                <a:ea typeface="宋体" pitchFamily="2" charset="-122"/>
              </a:rPr>
              <a:t>       </a:t>
            </a:r>
            <a:r>
              <a:rPr lang="zh-CN" altLang="en-US" sz="2300" dirty="0" smtClean="0">
                <a:latin typeface="宋体" pitchFamily="2" charset="-122"/>
                <a:ea typeface="宋体" pitchFamily="2" charset="-122"/>
              </a:rPr>
              <a:t>看作</a:t>
            </a:r>
            <a:r>
              <a:rPr lang="el-GR" altLang="zh-CN" sz="2300" dirty="0" smtClean="0">
                <a:latin typeface="宋体" pitchFamily="2" charset="-122"/>
                <a:ea typeface="宋体" pitchFamily="2" charset="-122"/>
              </a:rPr>
              <a:t>π</a:t>
            </a:r>
            <a:r>
              <a:rPr lang="zh-CN" altLang="en-US" sz="2300" dirty="0" smtClean="0">
                <a:latin typeface="宋体" pitchFamily="2" charset="-122"/>
                <a:ea typeface="宋体" pitchFamily="2" charset="-122"/>
              </a:rPr>
              <a:t>的似然函数是合理的。既然</a:t>
            </a:r>
            <a:r>
              <a:rPr lang="el-GR" altLang="zh-CN" sz="2300" dirty="0" smtClean="0">
                <a:latin typeface="宋体" pitchFamily="2" charset="-122"/>
                <a:ea typeface="宋体" pitchFamily="2" charset="-122"/>
              </a:rPr>
              <a:t>π</a:t>
            </a:r>
            <a:r>
              <a:rPr lang="zh-CN" altLang="en-US" sz="2300" dirty="0" smtClean="0">
                <a:latin typeface="宋体" pitchFamily="2" charset="-122"/>
                <a:ea typeface="宋体" pitchFamily="2" charset="-122"/>
              </a:rPr>
              <a:t>有似然函数可言，那么用极大似然法选取</a:t>
            </a:r>
            <a:r>
              <a:rPr lang="el-GR" altLang="zh-CN" sz="2300" dirty="0" smtClean="0">
                <a:latin typeface="宋体" pitchFamily="2" charset="-122"/>
                <a:ea typeface="宋体" pitchFamily="2" charset="-122"/>
              </a:rPr>
              <a:t>π</a:t>
            </a:r>
            <a:r>
              <a:rPr lang="zh-CN" altLang="en-US" sz="2300" dirty="0" smtClean="0">
                <a:latin typeface="宋体" pitchFamily="2" charset="-122"/>
                <a:ea typeface="宋体" pitchFamily="2" charset="-122"/>
              </a:rPr>
              <a:t>就是很自然的事。</a:t>
            </a:r>
            <a:endParaRPr lang="en-US" altLang="zh-CN" sz="2300" dirty="0" smtClean="0">
              <a:latin typeface="宋体" pitchFamily="2" charset="-122"/>
              <a:ea typeface="宋体" pitchFamily="2" charset="-122"/>
            </a:endParaRPr>
          </a:p>
          <a:p>
            <a:r>
              <a:rPr lang="zh-CN" altLang="en-US" sz="2300" dirty="0" smtClean="0">
                <a:latin typeface="宋体" pitchFamily="2" charset="-122"/>
                <a:ea typeface="宋体" pitchFamily="2" charset="-122"/>
              </a:rPr>
              <a:t>这样定出的先验称为</a:t>
            </a:r>
            <a:r>
              <a:rPr lang="en-US" altLang="zh-CN" sz="2300" b="1" dirty="0" smtClean="0">
                <a:latin typeface="宋体" pitchFamily="2" charset="-122"/>
                <a:ea typeface="宋体" pitchFamily="2" charset="-122"/>
              </a:rPr>
              <a:t>II</a:t>
            </a:r>
            <a:r>
              <a:rPr lang="zh-CN" altLang="en-US" sz="2300" b="1" dirty="0" smtClean="0">
                <a:latin typeface="宋体" pitchFamily="2" charset="-122"/>
                <a:ea typeface="宋体" pitchFamily="2" charset="-122"/>
              </a:rPr>
              <a:t>型极大似然先验</a:t>
            </a:r>
            <a:r>
              <a:rPr lang="zh-CN" altLang="en-US" sz="2300" dirty="0" smtClean="0">
                <a:latin typeface="宋体" pitchFamily="2" charset="-122"/>
                <a:ea typeface="宋体" pitchFamily="2" charset="-122"/>
              </a:rPr>
              <a:t>，或称为</a:t>
            </a:r>
            <a:r>
              <a:rPr lang="en-US" altLang="zh-CN" sz="2300" b="1" dirty="0" smtClean="0">
                <a:latin typeface="宋体" pitchFamily="2" charset="-122"/>
                <a:ea typeface="宋体" pitchFamily="2" charset="-122"/>
              </a:rPr>
              <a:t>ML-II</a:t>
            </a:r>
            <a:r>
              <a:rPr lang="zh-CN" altLang="en-US" sz="2300" b="1" dirty="0" smtClean="0">
                <a:latin typeface="宋体" pitchFamily="2" charset="-122"/>
                <a:ea typeface="宋体" pitchFamily="2" charset="-122"/>
              </a:rPr>
              <a:t>先验</a:t>
            </a:r>
            <a:r>
              <a:rPr lang="zh-CN" altLang="en-US" sz="2300" dirty="0" smtClean="0">
                <a:latin typeface="宋体" pitchFamily="2" charset="-122"/>
                <a:ea typeface="宋体" pitchFamily="2" charset="-122"/>
              </a:rPr>
              <a:t>。</a:t>
            </a:r>
            <a:endParaRPr lang="en-US" altLang="zh-CN" sz="2300" dirty="0" smtClean="0">
              <a:latin typeface="宋体" pitchFamily="2" charset="-122"/>
              <a:ea typeface="宋体" pitchFamily="2" charset="-122"/>
            </a:endParaRPr>
          </a:p>
          <a:p>
            <a:endParaRPr lang="zh-CN" altLang="en-US" sz="2300" dirty="0">
              <a:latin typeface="宋体" pitchFamily="2" charset="-122"/>
              <a:ea typeface="宋体" pitchFamily="2" charset="-122"/>
            </a:endParaRPr>
          </a:p>
        </p:txBody>
      </p:sp>
      <p:sp>
        <p:nvSpPr>
          <p:cNvPr id="3" name="标题 2"/>
          <p:cNvSpPr>
            <a:spLocks noGrp="1"/>
          </p:cNvSpPr>
          <p:nvPr>
            <p:ph type="title"/>
          </p:nvPr>
        </p:nvSpPr>
        <p:spPr/>
        <p:txBody>
          <a:bodyPr>
            <a:normAutofit/>
          </a:bodyPr>
          <a:lstStyle/>
          <a:p>
            <a:r>
              <a:rPr lang="zh-CN" altLang="en-US" sz="3500" dirty="0" smtClean="0">
                <a:solidFill>
                  <a:schemeClr val="tx1"/>
                </a:solidFill>
                <a:effectLst/>
                <a:latin typeface="隶书" pitchFamily="49" charset="-122"/>
                <a:ea typeface="隶书" pitchFamily="49" charset="-122"/>
              </a:rPr>
              <a:t>第三节 利用边际分布</a:t>
            </a:r>
            <a:r>
              <a:rPr lang="en-US" altLang="zh-CN" sz="3500" dirty="0" smtClean="0">
                <a:solidFill>
                  <a:schemeClr val="tx1"/>
                </a:solidFill>
                <a:effectLst/>
                <a:latin typeface="隶书" pitchFamily="49" charset="-122"/>
                <a:ea typeface="隶书" pitchFamily="49" charset="-122"/>
              </a:rPr>
              <a:t>m(x) </a:t>
            </a:r>
            <a:r>
              <a:rPr lang="zh-CN" altLang="en-US" sz="3500" dirty="0" smtClean="0">
                <a:solidFill>
                  <a:schemeClr val="tx1"/>
                </a:solidFill>
                <a:effectLst/>
                <a:latin typeface="隶书" pitchFamily="49" charset="-122"/>
                <a:ea typeface="隶书" pitchFamily="49" charset="-122"/>
              </a:rPr>
              <a:t>确定先验密度</a:t>
            </a:r>
            <a:endParaRPr lang="zh-CN" altLang="en-US" sz="3500" dirty="0"/>
          </a:p>
        </p:txBody>
      </p:sp>
      <p:graphicFrame>
        <p:nvGraphicFramePr>
          <p:cNvPr id="22530" name="Object 2"/>
          <p:cNvGraphicFramePr>
            <a:graphicFrameLocks noChangeAspect="1"/>
          </p:cNvGraphicFramePr>
          <p:nvPr/>
        </p:nvGraphicFramePr>
        <p:xfrm>
          <a:off x="6929454" y="2285992"/>
          <a:ext cx="733428" cy="400052"/>
        </p:xfrm>
        <a:graphic>
          <a:graphicData uri="http://schemas.openxmlformats.org/presentationml/2006/ole">
            <p:oleObj spid="_x0000_s22530" name="Equation" r:id="rId3" imgW="419040" imgH="228600" progId="Equation.DSMT4">
              <p:embed/>
            </p:oleObj>
          </a:graphicData>
        </a:graphic>
      </p:graphicFrame>
      <p:graphicFrame>
        <p:nvGraphicFramePr>
          <p:cNvPr id="22531" name="Object 3"/>
          <p:cNvGraphicFramePr>
            <a:graphicFrameLocks noChangeAspect="1"/>
          </p:cNvGraphicFramePr>
          <p:nvPr/>
        </p:nvGraphicFramePr>
        <p:xfrm>
          <a:off x="4429124" y="2571744"/>
          <a:ext cx="340520" cy="471490"/>
        </p:xfrm>
        <a:graphic>
          <a:graphicData uri="http://schemas.openxmlformats.org/presentationml/2006/ole">
            <p:oleObj spid="_x0000_s22531" name="Equation" r:id="rId4" imgW="164880" imgH="228600" progId="Equation.DSMT4">
              <p:embed/>
            </p:oleObj>
          </a:graphicData>
        </a:graphic>
      </p:graphicFrame>
      <p:graphicFrame>
        <p:nvGraphicFramePr>
          <p:cNvPr id="22532" name="Object 4"/>
          <p:cNvGraphicFramePr>
            <a:graphicFrameLocks noChangeAspect="1"/>
          </p:cNvGraphicFramePr>
          <p:nvPr/>
        </p:nvGraphicFramePr>
        <p:xfrm>
          <a:off x="4929190" y="2571744"/>
          <a:ext cx="366715" cy="471491"/>
        </p:xfrm>
        <a:graphic>
          <a:graphicData uri="http://schemas.openxmlformats.org/presentationml/2006/ole">
            <p:oleObj spid="_x0000_s22532" name="Equation" r:id="rId5" imgW="177480" imgH="228600" progId="Equation.DSMT4">
              <p:embed/>
            </p:oleObj>
          </a:graphicData>
        </a:graphic>
      </p:graphicFrame>
      <p:graphicFrame>
        <p:nvGraphicFramePr>
          <p:cNvPr id="22533" name="Object 5"/>
          <p:cNvGraphicFramePr>
            <a:graphicFrameLocks noChangeAspect="1"/>
          </p:cNvGraphicFramePr>
          <p:nvPr/>
        </p:nvGraphicFramePr>
        <p:xfrm>
          <a:off x="2857488" y="3071810"/>
          <a:ext cx="1928826" cy="433986"/>
        </p:xfrm>
        <a:graphic>
          <a:graphicData uri="http://schemas.openxmlformats.org/presentationml/2006/ole">
            <p:oleObj spid="_x0000_s22533" name="Equation" r:id="rId6" imgW="1015920" imgH="228600" progId="Equation.DSMT4">
              <p:embed/>
            </p:oleObj>
          </a:graphicData>
        </a:graphic>
      </p:graphicFrame>
      <p:graphicFrame>
        <p:nvGraphicFramePr>
          <p:cNvPr id="22534" name="Object 6"/>
          <p:cNvGraphicFramePr>
            <a:graphicFrameLocks noChangeAspect="1"/>
          </p:cNvGraphicFramePr>
          <p:nvPr/>
        </p:nvGraphicFramePr>
        <p:xfrm>
          <a:off x="4275136" y="3857628"/>
          <a:ext cx="296864" cy="411042"/>
        </p:xfrm>
        <a:graphic>
          <a:graphicData uri="http://schemas.openxmlformats.org/presentationml/2006/ole">
            <p:oleObj spid="_x0000_s22534" name="Equation" r:id="rId7" imgW="164880" imgH="228600" progId="Equation.DSMT4">
              <p:embed/>
            </p:oleObj>
          </a:graphicData>
        </a:graphic>
      </p:graphicFrame>
      <p:graphicFrame>
        <p:nvGraphicFramePr>
          <p:cNvPr id="22535" name="Object 7"/>
          <p:cNvGraphicFramePr>
            <a:graphicFrameLocks noChangeAspect="1"/>
          </p:cNvGraphicFramePr>
          <p:nvPr/>
        </p:nvGraphicFramePr>
        <p:xfrm>
          <a:off x="5143503" y="3824971"/>
          <a:ext cx="358777" cy="461285"/>
        </p:xfrm>
        <a:graphic>
          <a:graphicData uri="http://schemas.openxmlformats.org/presentationml/2006/ole">
            <p:oleObj spid="_x0000_s22535" name="Equation" r:id="rId8" imgW="177480" imgH="228600" progId="Equation.DSMT4">
              <p:embed/>
            </p:oleObj>
          </a:graphicData>
        </a:graphic>
      </p:graphicFrame>
      <p:graphicFrame>
        <p:nvGraphicFramePr>
          <p:cNvPr id="22536" name="Object 8"/>
          <p:cNvGraphicFramePr>
            <a:graphicFrameLocks noChangeAspect="1"/>
          </p:cNvGraphicFramePr>
          <p:nvPr/>
        </p:nvGraphicFramePr>
        <p:xfrm>
          <a:off x="928662" y="4214818"/>
          <a:ext cx="733429" cy="400052"/>
        </p:xfrm>
        <a:graphic>
          <a:graphicData uri="http://schemas.openxmlformats.org/presentationml/2006/ole">
            <p:oleObj spid="_x0000_s22536" name="Equation" r:id="rId9" imgW="419040" imgH="228600" progId="Equation.DSMT4">
              <p:embed/>
            </p:oleObj>
          </a:graphicData>
        </a:graphic>
      </p:graphicFrame>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p:txBody>
          <a:bodyPr>
            <a:normAutofit/>
          </a:bodyPr>
          <a:lstStyle/>
          <a:p>
            <a:r>
              <a:rPr lang="zh-CN" altLang="en-US" sz="2300" dirty="0" smtClean="0">
                <a:latin typeface="宋体" pitchFamily="2" charset="-122"/>
                <a:ea typeface="宋体" pitchFamily="2" charset="-122"/>
              </a:rPr>
              <a:t>假如混合样本              所涉及的先验密度函数的形式已知，未知的仅是其中的超参数，即先验密度函数族可表示如下：</a:t>
            </a:r>
            <a:endParaRPr lang="en-US" altLang="zh-CN" sz="2300" dirty="0" smtClean="0">
              <a:latin typeface="宋体" pitchFamily="2" charset="-122"/>
              <a:ea typeface="宋体" pitchFamily="2" charset="-122"/>
            </a:endParaRPr>
          </a:p>
          <a:p>
            <a:endParaRPr lang="en-US" altLang="zh-CN" sz="2300" dirty="0" smtClean="0">
              <a:latin typeface="宋体" pitchFamily="2" charset="-122"/>
              <a:ea typeface="宋体" pitchFamily="2" charset="-122"/>
            </a:endParaRPr>
          </a:p>
          <a:p>
            <a:r>
              <a:rPr lang="zh-CN" altLang="en-US" sz="2300" dirty="0" smtClean="0">
                <a:latin typeface="宋体" pitchFamily="2" charset="-122"/>
                <a:ea typeface="宋体" pitchFamily="2" charset="-122"/>
              </a:rPr>
              <a:t>这时寻求</a:t>
            </a:r>
            <a:r>
              <a:rPr lang="en-US" altLang="zh-CN" sz="2300" dirty="0" smtClean="0">
                <a:latin typeface="宋体" pitchFamily="2" charset="-122"/>
                <a:ea typeface="宋体" pitchFamily="2" charset="-122"/>
              </a:rPr>
              <a:t>ML-II</a:t>
            </a:r>
            <a:r>
              <a:rPr lang="zh-CN" altLang="en-US" sz="2300" dirty="0" smtClean="0">
                <a:latin typeface="宋体" pitchFamily="2" charset="-122"/>
                <a:ea typeface="宋体" pitchFamily="2" charset="-122"/>
              </a:rPr>
              <a:t>先验是较为简单的事</a:t>
            </a:r>
            <a:r>
              <a:rPr lang="en-US" altLang="zh-CN" sz="2300" dirty="0" smtClean="0">
                <a:latin typeface="宋体" pitchFamily="2" charset="-122"/>
                <a:ea typeface="宋体" pitchFamily="2" charset="-122"/>
              </a:rPr>
              <a:t>,</a:t>
            </a:r>
            <a:r>
              <a:rPr lang="zh-CN" altLang="en-US" sz="2300" dirty="0" smtClean="0">
                <a:latin typeface="宋体" pitchFamily="2" charset="-122"/>
                <a:ea typeface="宋体" pitchFamily="2" charset="-122"/>
              </a:rPr>
              <a:t>只要寻求这样的  使得</a:t>
            </a:r>
            <a:endParaRPr lang="en-US" altLang="zh-CN" sz="2300" dirty="0" smtClean="0">
              <a:latin typeface="宋体" pitchFamily="2" charset="-122"/>
              <a:ea typeface="宋体" pitchFamily="2" charset="-122"/>
            </a:endParaRPr>
          </a:p>
          <a:p>
            <a:endParaRPr lang="en-US" altLang="zh-CN" sz="2300" dirty="0" smtClean="0">
              <a:latin typeface="宋体" pitchFamily="2" charset="-122"/>
              <a:ea typeface="宋体" pitchFamily="2" charset="-122"/>
            </a:endParaRPr>
          </a:p>
          <a:p>
            <a:endParaRPr lang="en-US" altLang="zh-CN" sz="2300" dirty="0" smtClean="0">
              <a:latin typeface="宋体" pitchFamily="2" charset="-122"/>
              <a:ea typeface="宋体" pitchFamily="2" charset="-122"/>
            </a:endParaRPr>
          </a:p>
          <a:p>
            <a:endParaRPr lang="en-US" altLang="zh-CN" sz="2300" dirty="0" smtClean="0">
              <a:latin typeface="宋体" pitchFamily="2" charset="-122"/>
              <a:ea typeface="宋体" pitchFamily="2" charset="-122"/>
            </a:endParaRPr>
          </a:p>
          <a:p>
            <a:r>
              <a:rPr lang="zh-CN" altLang="en-US" sz="2300" dirty="0" smtClean="0">
                <a:latin typeface="宋体" pitchFamily="2" charset="-122"/>
                <a:ea typeface="宋体" pitchFamily="2" charset="-122"/>
              </a:rPr>
              <a:t>这可用最大化似然函数方法来实现。</a:t>
            </a:r>
            <a:endParaRPr lang="en-US" altLang="zh-CN" sz="2300" dirty="0" smtClean="0">
              <a:latin typeface="宋体" pitchFamily="2" charset="-122"/>
              <a:ea typeface="宋体" pitchFamily="2" charset="-122"/>
            </a:endParaRPr>
          </a:p>
          <a:p>
            <a:endParaRPr lang="zh-CN" altLang="en-US" sz="2300" dirty="0">
              <a:latin typeface="宋体" pitchFamily="2" charset="-122"/>
              <a:ea typeface="宋体" pitchFamily="2" charset="-122"/>
            </a:endParaRPr>
          </a:p>
        </p:txBody>
      </p:sp>
      <p:sp>
        <p:nvSpPr>
          <p:cNvPr id="3" name="标题 2"/>
          <p:cNvSpPr>
            <a:spLocks noGrp="1"/>
          </p:cNvSpPr>
          <p:nvPr>
            <p:ph type="title"/>
          </p:nvPr>
        </p:nvSpPr>
        <p:spPr/>
        <p:txBody>
          <a:bodyPr>
            <a:normAutofit/>
          </a:bodyPr>
          <a:lstStyle/>
          <a:p>
            <a:r>
              <a:rPr lang="zh-CN" altLang="en-US" sz="3500" dirty="0" smtClean="0">
                <a:solidFill>
                  <a:schemeClr val="tx1"/>
                </a:solidFill>
                <a:effectLst/>
                <a:latin typeface="隶书" pitchFamily="49" charset="-122"/>
                <a:ea typeface="隶书" pitchFamily="49" charset="-122"/>
              </a:rPr>
              <a:t>第三节 利用边际分布</a:t>
            </a:r>
            <a:r>
              <a:rPr lang="en-US" altLang="zh-CN" sz="3500" dirty="0" smtClean="0">
                <a:solidFill>
                  <a:schemeClr val="tx1"/>
                </a:solidFill>
                <a:effectLst/>
                <a:latin typeface="隶书" pitchFamily="49" charset="-122"/>
                <a:ea typeface="隶书" pitchFamily="49" charset="-122"/>
              </a:rPr>
              <a:t>m(x) </a:t>
            </a:r>
            <a:r>
              <a:rPr lang="zh-CN" altLang="en-US" sz="3500" dirty="0" smtClean="0">
                <a:solidFill>
                  <a:schemeClr val="tx1"/>
                </a:solidFill>
                <a:effectLst/>
                <a:latin typeface="隶书" pitchFamily="49" charset="-122"/>
                <a:ea typeface="隶书" pitchFamily="49" charset="-122"/>
              </a:rPr>
              <a:t>确定先验密度</a:t>
            </a:r>
            <a:endParaRPr lang="zh-CN" altLang="en-US" sz="3500" dirty="0"/>
          </a:p>
        </p:txBody>
      </p:sp>
      <p:graphicFrame>
        <p:nvGraphicFramePr>
          <p:cNvPr id="23554" name="Object 2"/>
          <p:cNvGraphicFramePr>
            <a:graphicFrameLocks noChangeAspect="1"/>
          </p:cNvGraphicFramePr>
          <p:nvPr/>
        </p:nvGraphicFramePr>
        <p:xfrm>
          <a:off x="2714612" y="1500174"/>
          <a:ext cx="1911360" cy="400052"/>
        </p:xfrm>
        <a:graphic>
          <a:graphicData uri="http://schemas.openxmlformats.org/presentationml/2006/ole">
            <p:oleObj spid="_x0000_s23554" name="Equation" r:id="rId3" imgW="1091880" imgH="228600" progId="Equation.DSMT4">
              <p:embed/>
            </p:oleObj>
          </a:graphicData>
        </a:graphic>
      </p:graphicFrame>
      <p:graphicFrame>
        <p:nvGraphicFramePr>
          <p:cNvPr id="23555" name="Object 3"/>
          <p:cNvGraphicFramePr>
            <a:graphicFrameLocks noChangeAspect="1"/>
          </p:cNvGraphicFramePr>
          <p:nvPr/>
        </p:nvGraphicFramePr>
        <p:xfrm>
          <a:off x="2000232" y="2607620"/>
          <a:ext cx="2643206" cy="422913"/>
        </p:xfrm>
        <a:graphic>
          <a:graphicData uri="http://schemas.openxmlformats.org/presentationml/2006/ole">
            <p:oleObj spid="_x0000_s23555" name="Equation" r:id="rId4" imgW="1269720" imgH="203040" progId="Equation.DSMT4">
              <p:embed/>
            </p:oleObj>
          </a:graphicData>
        </a:graphic>
      </p:graphicFrame>
      <p:graphicFrame>
        <p:nvGraphicFramePr>
          <p:cNvPr id="23556" name="Object 4"/>
          <p:cNvGraphicFramePr>
            <a:graphicFrameLocks noChangeAspect="1"/>
          </p:cNvGraphicFramePr>
          <p:nvPr/>
        </p:nvGraphicFramePr>
        <p:xfrm>
          <a:off x="7572396" y="3058821"/>
          <a:ext cx="239527" cy="370179"/>
        </p:xfrm>
        <a:graphic>
          <a:graphicData uri="http://schemas.openxmlformats.org/presentationml/2006/ole">
            <p:oleObj spid="_x0000_s23556" name="Equation" r:id="rId5" imgW="139680" imgH="215640" progId="Equation.DSMT4">
              <p:embed/>
            </p:oleObj>
          </a:graphicData>
        </a:graphic>
      </p:graphicFrame>
      <p:pic>
        <p:nvPicPr>
          <p:cNvPr id="7" name="图片 6" descr="图像 17.png"/>
          <p:cNvPicPr>
            <a:picLocks noChangeAspect="1"/>
          </p:cNvPicPr>
          <p:nvPr/>
        </p:nvPicPr>
        <p:blipFill>
          <a:blip r:embed="rId6"/>
          <a:stretch>
            <a:fillRect/>
          </a:stretch>
        </p:blipFill>
        <p:spPr>
          <a:xfrm>
            <a:off x="1714480" y="3571876"/>
            <a:ext cx="3471184" cy="857256"/>
          </a:xfrm>
          <a:prstGeom prst="rect">
            <a:avLst/>
          </a:prstGeom>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457200" y="1481328"/>
            <a:ext cx="8229600" cy="5876762"/>
          </a:xfrm>
        </p:spPr>
        <p:txBody>
          <a:bodyPr>
            <a:noAutofit/>
          </a:bodyPr>
          <a:lstStyle/>
          <a:p>
            <a:r>
              <a:rPr lang="en-US" altLang="zh-CN" sz="2300" dirty="0" smtClean="0">
                <a:latin typeface="宋体" pitchFamily="2" charset="-122"/>
                <a:ea typeface="宋体" pitchFamily="2" charset="-122"/>
              </a:rPr>
              <a:t>3.3.4 </a:t>
            </a:r>
            <a:r>
              <a:rPr lang="zh-CN" altLang="en-US" sz="2300" dirty="0" smtClean="0">
                <a:latin typeface="宋体" pitchFamily="2" charset="-122"/>
                <a:ea typeface="宋体" pitchFamily="2" charset="-122"/>
              </a:rPr>
              <a:t>先验选择的矩方法</a:t>
            </a:r>
            <a:endParaRPr lang="en-US" altLang="zh-CN" sz="2300" dirty="0" smtClean="0">
              <a:latin typeface="宋体" pitchFamily="2" charset="-122"/>
              <a:ea typeface="宋体" pitchFamily="2" charset="-122"/>
            </a:endParaRPr>
          </a:p>
          <a:p>
            <a:r>
              <a:rPr lang="zh-CN" altLang="en-US" sz="2300" dirty="0" smtClean="0">
                <a:latin typeface="宋体" pitchFamily="2" charset="-122"/>
                <a:ea typeface="宋体" pitchFamily="2" charset="-122"/>
              </a:rPr>
              <a:t>当先验密度函数</a:t>
            </a:r>
            <a:r>
              <a:rPr lang="en-US" altLang="zh-CN" sz="2300" dirty="0" smtClean="0">
                <a:latin typeface="宋体" pitchFamily="2" charset="-122"/>
                <a:ea typeface="宋体" pitchFamily="2" charset="-122"/>
              </a:rPr>
              <a:t>       </a:t>
            </a:r>
            <a:r>
              <a:rPr lang="zh-CN" altLang="en-US" sz="2300" dirty="0" smtClean="0">
                <a:latin typeface="宋体" pitchFamily="2" charset="-122"/>
                <a:ea typeface="宋体" pitchFamily="2" charset="-122"/>
              </a:rPr>
              <a:t>的形式已知，还可利用先验矩与边缘分布矩之间的关系寻求超参数</a:t>
            </a:r>
            <a:r>
              <a:rPr lang="el-GR" altLang="zh-CN" sz="2300" dirty="0" smtClean="0">
                <a:latin typeface="宋体" pitchFamily="2" charset="-122"/>
                <a:ea typeface="宋体" pitchFamily="2" charset="-122"/>
              </a:rPr>
              <a:t>λ</a:t>
            </a:r>
            <a:r>
              <a:rPr lang="zh-CN" altLang="en-US" sz="2300" dirty="0" smtClean="0">
                <a:latin typeface="宋体" pitchFamily="2" charset="-122"/>
                <a:ea typeface="宋体" pitchFamily="2" charset="-122"/>
              </a:rPr>
              <a:t>的估计。这个方法称为先验选择的矩方法。这个矩方法的要点如下：</a:t>
            </a:r>
            <a:endParaRPr lang="en-US" altLang="zh-CN" sz="2300" dirty="0" smtClean="0">
              <a:latin typeface="宋体" pitchFamily="2" charset="-122"/>
              <a:ea typeface="宋体" pitchFamily="2" charset="-122"/>
            </a:endParaRPr>
          </a:p>
          <a:p>
            <a:r>
              <a:rPr lang="en-US" altLang="zh-CN" sz="2300" dirty="0" smtClean="0">
                <a:latin typeface="宋体" pitchFamily="2" charset="-122"/>
                <a:ea typeface="宋体" pitchFamily="2" charset="-122"/>
              </a:rPr>
              <a:t>(1)</a:t>
            </a:r>
            <a:r>
              <a:rPr lang="zh-CN" altLang="en-US" sz="2300" dirty="0" smtClean="0">
                <a:latin typeface="宋体" pitchFamily="2" charset="-122"/>
                <a:ea typeface="宋体" pitchFamily="2" charset="-122"/>
              </a:rPr>
              <a:t>计算总体分布      的期望    和方差    </a:t>
            </a:r>
            <a:r>
              <a:rPr lang="en-US" altLang="zh-CN" sz="2300" dirty="0" smtClean="0">
                <a:latin typeface="宋体" pitchFamily="2" charset="-122"/>
                <a:ea typeface="宋体" pitchFamily="2" charset="-122"/>
              </a:rPr>
              <a:t>,</a:t>
            </a:r>
            <a:r>
              <a:rPr lang="zh-CN" altLang="en-US" sz="2300" dirty="0" smtClean="0">
                <a:latin typeface="宋体" pitchFamily="2" charset="-122"/>
                <a:ea typeface="宋体" pitchFamily="2" charset="-122"/>
              </a:rPr>
              <a:t>即</a:t>
            </a:r>
            <a:endParaRPr lang="en-US" altLang="zh-CN" sz="2300" dirty="0" smtClean="0">
              <a:latin typeface="宋体" pitchFamily="2" charset="-122"/>
              <a:ea typeface="宋体" pitchFamily="2" charset="-122"/>
            </a:endParaRPr>
          </a:p>
          <a:p>
            <a:pPr lvl="1">
              <a:buNone/>
            </a:pPr>
            <a:endParaRPr lang="en-US" altLang="zh-CN" sz="1900" dirty="0" smtClean="0">
              <a:latin typeface="宋体" pitchFamily="2" charset="-122"/>
              <a:ea typeface="宋体" pitchFamily="2" charset="-122"/>
            </a:endParaRPr>
          </a:p>
          <a:p>
            <a:endParaRPr lang="en-US" altLang="zh-CN" sz="2300" dirty="0" smtClean="0">
              <a:latin typeface="宋体" pitchFamily="2" charset="-122"/>
              <a:ea typeface="宋体" pitchFamily="2" charset="-122"/>
            </a:endParaRPr>
          </a:p>
          <a:p>
            <a:r>
              <a:rPr lang="en-US" altLang="zh-CN" sz="2300" dirty="0" smtClean="0">
                <a:latin typeface="宋体" pitchFamily="2" charset="-122"/>
                <a:ea typeface="宋体" pitchFamily="2" charset="-122"/>
              </a:rPr>
              <a:t>(2)</a:t>
            </a:r>
            <a:r>
              <a:rPr lang="zh-CN" altLang="en-US" sz="2300" dirty="0" smtClean="0">
                <a:latin typeface="宋体" pitchFamily="2" charset="-122"/>
                <a:ea typeface="宋体" pitchFamily="2" charset="-122"/>
              </a:rPr>
              <a:t>计算边缘密度</a:t>
            </a:r>
            <a:r>
              <a:rPr lang="en-US" altLang="zh-CN" sz="2300" dirty="0" smtClean="0">
                <a:latin typeface="宋体" pitchFamily="2" charset="-122"/>
                <a:ea typeface="宋体" pitchFamily="2" charset="-122"/>
              </a:rPr>
              <a:t>m(x|</a:t>
            </a:r>
            <a:r>
              <a:rPr lang="el-GR" altLang="zh-CN" sz="2300" dirty="0" smtClean="0">
                <a:latin typeface="宋体" pitchFamily="2" charset="-122"/>
                <a:ea typeface="宋体" pitchFamily="2" charset="-122"/>
              </a:rPr>
              <a:t>λ</a:t>
            </a:r>
            <a:r>
              <a:rPr lang="en-US" altLang="zh-CN" sz="2300" dirty="0" smtClean="0">
                <a:latin typeface="宋体" pitchFamily="2" charset="-122"/>
                <a:ea typeface="宋体" pitchFamily="2" charset="-122"/>
              </a:rPr>
              <a:t>)</a:t>
            </a:r>
            <a:r>
              <a:rPr lang="zh-CN" altLang="en-US" sz="2300" dirty="0" smtClean="0">
                <a:latin typeface="宋体" pitchFamily="2" charset="-122"/>
                <a:ea typeface="宋体" pitchFamily="2" charset="-122"/>
              </a:rPr>
              <a:t>的期望     和方差     。</a:t>
            </a:r>
            <a:endParaRPr lang="en-US" altLang="zh-CN" sz="2300" dirty="0" smtClean="0">
              <a:latin typeface="宋体" pitchFamily="2" charset="-122"/>
              <a:ea typeface="宋体" pitchFamily="2" charset="-122"/>
            </a:endParaRPr>
          </a:p>
          <a:p>
            <a:endParaRPr lang="en-US" altLang="zh-CN" sz="2300" dirty="0" smtClean="0">
              <a:latin typeface="宋体" pitchFamily="2" charset="-122"/>
              <a:ea typeface="宋体" pitchFamily="2" charset="-122"/>
            </a:endParaRPr>
          </a:p>
          <a:p>
            <a:endParaRPr lang="en-US" altLang="zh-CN" sz="2300" dirty="0" smtClean="0">
              <a:latin typeface="宋体" pitchFamily="2" charset="-122"/>
              <a:ea typeface="宋体" pitchFamily="2" charset="-122"/>
            </a:endParaRPr>
          </a:p>
          <a:p>
            <a:endParaRPr lang="en-US" altLang="zh-CN" sz="2300" dirty="0" smtClean="0">
              <a:latin typeface="宋体" pitchFamily="2" charset="-122"/>
              <a:ea typeface="宋体" pitchFamily="2" charset="-122"/>
            </a:endParaRPr>
          </a:p>
          <a:p>
            <a:endParaRPr lang="zh-CN" altLang="en-US" sz="2300" dirty="0">
              <a:latin typeface="宋体" pitchFamily="2" charset="-122"/>
              <a:ea typeface="宋体" pitchFamily="2" charset="-122"/>
            </a:endParaRPr>
          </a:p>
        </p:txBody>
      </p:sp>
      <p:sp>
        <p:nvSpPr>
          <p:cNvPr id="3" name="标题 2"/>
          <p:cNvSpPr>
            <a:spLocks noGrp="1"/>
          </p:cNvSpPr>
          <p:nvPr>
            <p:ph type="title"/>
          </p:nvPr>
        </p:nvSpPr>
        <p:spPr/>
        <p:txBody>
          <a:bodyPr>
            <a:normAutofit/>
          </a:bodyPr>
          <a:lstStyle/>
          <a:p>
            <a:r>
              <a:rPr lang="zh-CN" altLang="en-US" sz="3500" dirty="0" smtClean="0">
                <a:solidFill>
                  <a:schemeClr val="tx1"/>
                </a:solidFill>
                <a:effectLst/>
                <a:latin typeface="隶书" pitchFamily="49" charset="-122"/>
                <a:ea typeface="隶书" pitchFamily="49" charset="-122"/>
              </a:rPr>
              <a:t>第三节 利用边际分布</a:t>
            </a:r>
            <a:r>
              <a:rPr lang="en-US" altLang="zh-CN" sz="3500" dirty="0" smtClean="0">
                <a:solidFill>
                  <a:schemeClr val="tx1"/>
                </a:solidFill>
                <a:effectLst/>
                <a:latin typeface="隶书" pitchFamily="49" charset="-122"/>
                <a:ea typeface="隶书" pitchFamily="49" charset="-122"/>
              </a:rPr>
              <a:t>m(x) </a:t>
            </a:r>
            <a:r>
              <a:rPr lang="zh-CN" altLang="en-US" sz="3500" dirty="0" smtClean="0">
                <a:solidFill>
                  <a:schemeClr val="tx1"/>
                </a:solidFill>
                <a:effectLst/>
                <a:latin typeface="隶书" pitchFamily="49" charset="-122"/>
                <a:ea typeface="隶书" pitchFamily="49" charset="-122"/>
              </a:rPr>
              <a:t>确定先验密度</a:t>
            </a:r>
            <a:endParaRPr lang="zh-CN" altLang="en-US" sz="3500" dirty="0"/>
          </a:p>
        </p:txBody>
      </p:sp>
      <p:graphicFrame>
        <p:nvGraphicFramePr>
          <p:cNvPr id="24578" name="Object 2"/>
          <p:cNvGraphicFramePr>
            <a:graphicFrameLocks noChangeAspect="1"/>
          </p:cNvGraphicFramePr>
          <p:nvPr/>
        </p:nvGraphicFramePr>
        <p:xfrm>
          <a:off x="2928926" y="1928802"/>
          <a:ext cx="968380" cy="387352"/>
        </p:xfrm>
        <a:graphic>
          <a:graphicData uri="http://schemas.openxmlformats.org/presentationml/2006/ole">
            <p:oleObj spid="_x0000_s24578" name="Equation" r:id="rId3" imgW="507960" imgH="203040" progId="Equation.DSMT4">
              <p:embed/>
            </p:oleObj>
          </a:graphicData>
        </a:graphic>
      </p:graphicFrame>
      <p:graphicFrame>
        <p:nvGraphicFramePr>
          <p:cNvPr id="24579" name="Object 3"/>
          <p:cNvGraphicFramePr>
            <a:graphicFrameLocks noChangeAspect="1"/>
          </p:cNvGraphicFramePr>
          <p:nvPr/>
        </p:nvGraphicFramePr>
        <p:xfrm>
          <a:off x="3000364" y="3041648"/>
          <a:ext cx="968380" cy="387352"/>
        </p:xfrm>
        <a:graphic>
          <a:graphicData uri="http://schemas.openxmlformats.org/presentationml/2006/ole">
            <p:oleObj spid="_x0000_s24579" name="Equation" r:id="rId4" imgW="507960" imgH="203040" progId="Equation.DSMT4">
              <p:embed/>
            </p:oleObj>
          </a:graphicData>
        </a:graphic>
      </p:graphicFrame>
      <p:graphicFrame>
        <p:nvGraphicFramePr>
          <p:cNvPr id="24580" name="Object 4"/>
          <p:cNvGraphicFramePr>
            <a:graphicFrameLocks noChangeAspect="1"/>
          </p:cNvGraphicFramePr>
          <p:nvPr/>
        </p:nvGraphicFramePr>
        <p:xfrm>
          <a:off x="4824713" y="3113086"/>
          <a:ext cx="533105" cy="315914"/>
        </p:xfrm>
        <a:graphic>
          <a:graphicData uri="http://schemas.openxmlformats.org/presentationml/2006/ole">
            <p:oleObj spid="_x0000_s24580" name="Equation" r:id="rId5" imgW="342720" imgH="203040" progId="Equation.DSMT4">
              <p:embed/>
            </p:oleObj>
          </a:graphicData>
        </a:graphic>
      </p:graphicFrame>
      <p:graphicFrame>
        <p:nvGraphicFramePr>
          <p:cNvPr id="24581" name="Object 5"/>
          <p:cNvGraphicFramePr>
            <a:graphicFrameLocks noChangeAspect="1"/>
          </p:cNvGraphicFramePr>
          <p:nvPr/>
        </p:nvGraphicFramePr>
        <p:xfrm>
          <a:off x="6273813" y="3071810"/>
          <a:ext cx="584203" cy="328614"/>
        </p:xfrm>
        <a:graphic>
          <a:graphicData uri="http://schemas.openxmlformats.org/presentationml/2006/ole">
            <p:oleObj spid="_x0000_s24581" name="Equation" r:id="rId6" imgW="406080" imgH="228600" progId="Equation.DSMT4">
              <p:embed/>
            </p:oleObj>
          </a:graphicData>
        </a:graphic>
      </p:graphicFrame>
      <p:pic>
        <p:nvPicPr>
          <p:cNvPr id="8" name="图片 7" descr="图像 18.png"/>
          <p:cNvPicPr>
            <a:picLocks noChangeAspect="1"/>
          </p:cNvPicPr>
          <p:nvPr/>
        </p:nvPicPr>
        <p:blipFill>
          <a:blip r:embed="rId7"/>
          <a:stretch>
            <a:fillRect/>
          </a:stretch>
        </p:blipFill>
        <p:spPr>
          <a:xfrm>
            <a:off x="2928926" y="3429000"/>
            <a:ext cx="2727911" cy="785818"/>
          </a:xfrm>
          <a:prstGeom prst="rect">
            <a:avLst/>
          </a:prstGeom>
        </p:spPr>
      </p:pic>
      <p:graphicFrame>
        <p:nvGraphicFramePr>
          <p:cNvPr id="24582" name="Object 6"/>
          <p:cNvGraphicFramePr>
            <a:graphicFrameLocks noChangeAspect="1"/>
          </p:cNvGraphicFramePr>
          <p:nvPr/>
        </p:nvGraphicFramePr>
        <p:xfrm>
          <a:off x="4929190" y="4214818"/>
          <a:ext cx="654848" cy="357190"/>
        </p:xfrm>
        <a:graphic>
          <a:graphicData uri="http://schemas.openxmlformats.org/presentationml/2006/ole">
            <p:oleObj spid="_x0000_s24582" name="Equation" r:id="rId8" imgW="419040" imgH="228600" progId="Equation.DSMT4">
              <p:embed/>
            </p:oleObj>
          </a:graphicData>
        </a:graphic>
      </p:graphicFrame>
      <p:graphicFrame>
        <p:nvGraphicFramePr>
          <p:cNvPr id="24583" name="Object 7"/>
          <p:cNvGraphicFramePr>
            <a:graphicFrameLocks noChangeAspect="1"/>
          </p:cNvGraphicFramePr>
          <p:nvPr/>
        </p:nvGraphicFramePr>
        <p:xfrm>
          <a:off x="6572264" y="4214818"/>
          <a:ext cx="714380" cy="357190"/>
        </p:xfrm>
        <a:graphic>
          <a:graphicData uri="http://schemas.openxmlformats.org/presentationml/2006/ole">
            <p:oleObj spid="_x0000_s24583" name="Equation" r:id="rId9" imgW="482400" imgH="241200" progId="Equation.DSMT4">
              <p:embed/>
            </p:oleObj>
          </a:graphicData>
        </a:graphic>
      </p:graphicFrame>
      <p:graphicFrame>
        <p:nvGraphicFramePr>
          <p:cNvPr id="24584" name="Object 8"/>
          <p:cNvGraphicFramePr>
            <a:graphicFrameLocks noChangeAspect="1"/>
          </p:cNvGraphicFramePr>
          <p:nvPr/>
        </p:nvGraphicFramePr>
        <p:xfrm>
          <a:off x="2928926" y="4572008"/>
          <a:ext cx="2214578" cy="442916"/>
        </p:xfrm>
        <a:graphic>
          <a:graphicData uri="http://schemas.openxmlformats.org/presentationml/2006/ole">
            <p:oleObj spid="_x0000_s24584" name="Equation" r:id="rId10" imgW="1206360" imgH="241200" progId="Equation.DSMT4">
              <p:embed/>
            </p:oleObj>
          </a:graphicData>
        </a:graphic>
      </p:graphicFrame>
      <p:graphicFrame>
        <p:nvGraphicFramePr>
          <p:cNvPr id="24585" name="Object 9"/>
          <p:cNvGraphicFramePr>
            <a:graphicFrameLocks noChangeAspect="1"/>
          </p:cNvGraphicFramePr>
          <p:nvPr/>
        </p:nvGraphicFramePr>
        <p:xfrm>
          <a:off x="1928794" y="5072074"/>
          <a:ext cx="5072098" cy="484271"/>
        </p:xfrm>
        <a:graphic>
          <a:graphicData uri="http://schemas.openxmlformats.org/presentationml/2006/ole">
            <p:oleObj spid="_x0000_s24585" name="Equation" r:id="rId11" imgW="2527200" imgH="241200" progId="Equation.DSMT4">
              <p:embed/>
            </p:oleObj>
          </a:graphicData>
        </a:graphic>
      </p:graphicFrame>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p:txBody>
          <a:bodyPr>
            <a:noAutofit/>
          </a:bodyPr>
          <a:lstStyle/>
          <a:p>
            <a:r>
              <a:rPr lang="en-US" altLang="zh-CN" sz="2300" dirty="0" smtClean="0">
                <a:latin typeface="宋体" pitchFamily="2" charset="-122"/>
                <a:ea typeface="宋体" pitchFamily="2" charset="-122"/>
              </a:rPr>
              <a:t>(3)</a:t>
            </a:r>
            <a:r>
              <a:rPr lang="zh-CN" altLang="en-US" sz="2300" dirty="0" smtClean="0">
                <a:latin typeface="宋体" pitchFamily="2" charset="-122"/>
                <a:ea typeface="宋体" pitchFamily="2" charset="-122"/>
              </a:rPr>
              <a:t>当先验分布中仅含二个超参数时，即          ，可用混合样本                计算其样本均值和样本方差，即</a:t>
            </a:r>
            <a:endParaRPr lang="en-US" altLang="zh-CN" sz="2300" dirty="0" smtClean="0">
              <a:latin typeface="宋体" pitchFamily="2" charset="-122"/>
              <a:ea typeface="宋体" pitchFamily="2" charset="-122"/>
            </a:endParaRPr>
          </a:p>
          <a:p>
            <a:endParaRPr lang="en-US" altLang="zh-CN" sz="2300" dirty="0" smtClean="0">
              <a:latin typeface="宋体" pitchFamily="2" charset="-122"/>
              <a:ea typeface="宋体" pitchFamily="2" charset="-122"/>
            </a:endParaRPr>
          </a:p>
          <a:p>
            <a:endParaRPr lang="en-US" altLang="zh-CN" sz="2300" dirty="0" smtClean="0">
              <a:latin typeface="宋体" pitchFamily="2" charset="-122"/>
              <a:ea typeface="宋体" pitchFamily="2" charset="-122"/>
            </a:endParaRPr>
          </a:p>
          <a:p>
            <a:endParaRPr lang="en-US" altLang="zh-CN" sz="2300" dirty="0" smtClean="0">
              <a:latin typeface="宋体" pitchFamily="2" charset="-122"/>
              <a:ea typeface="宋体" pitchFamily="2" charset="-122"/>
            </a:endParaRPr>
          </a:p>
          <a:p>
            <a:endParaRPr lang="en-US" altLang="zh-CN" sz="2300" dirty="0" smtClean="0">
              <a:latin typeface="宋体" pitchFamily="2" charset="-122"/>
              <a:ea typeface="宋体" pitchFamily="2" charset="-122"/>
            </a:endParaRPr>
          </a:p>
          <a:p>
            <a:r>
              <a:rPr lang="zh-CN" altLang="en-US" sz="2300" dirty="0" smtClean="0">
                <a:latin typeface="宋体" pitchFamily="2" charset="-122"/>
                <a:ea typeface="宋体" pitchFamily="2" charset="-122"/>
              </a:rPr>
              <a:t>再用样本矩代替边缘分布的矩，列出如下方程</a:t>
            </a:r>
            <a:endParaRPr lang="en-US" altLang="zh-CN" sz="2300" dirty="0" smtClean="0">
              <a:latin typeface="宋体" pitchFamily="2" charset="-122"/>
              <a:ea typeface="宋体" pitchFamily="2" charset="-122"/>
            </a:endParaRPr>
          </a:p>
          <a:p>
            <a:endParaRPr lang="en-US" altLang="zh-CN" sz="2300" dirty="0" smtClean="0">
              <a:latin typeface="宋体" pitchFamily="2" charset="-122"/>
              <a:ea typeface="宋体" pitchFamily="2" charset="-122"/>
            </a:endParaRPr>
          </a:p>
          <a:p>
            <a:endParaRPr lang="en-US" altLang="zh-CN" sz="2300" dirty="0" smtClean="0">
              <a:latin typeface="宋体" pitchFamily="2" charset="-122"/>
              <a:ea typeface="宋体" pitchFamily="2" charset="-122"/>
            </a:endParaRPr>
          </a:p>
          <a:p>
            <a:endParaRPr lang="en-US" altLang="zh-CN" sz="2300" dirty="0" smtClean="0">
              <a:latin typeface="宋体" pitchFamily="2" charset="-122"/>
              <a:ea typeface="宋体" pitchFamily="2" charset="-122"/>
            </a:endParaRPr>
          </a:p>
          <a:p>
            <a:r>
              <a:rPr lang="zh-CN" altLang="en-US" sz="2300" dirty="0" smtClean="0">
                <a:latin typeface="宋体" pitchFamily="2" charset="-122"/>
                <a:ea typeface="宋体" pitchFamily="2" charset="-122"/>
              </a:rPr>
              <a:t>解此方程组，可得超参数           的估计        。从而获得先验分布      。</a:t>
            </a:r>
            <a:endParaRPr lang="en-US" altLang="zh-CN" sz="2300" dirty="0" smtClean="0">
              <a:latin typeface="宋体" pitchFamily="2" charset="-122"/>
              <a:ea typeface="宋体" pitchFamily="2" charset="-122"/>
            </a:endParaRPr>
          </a:p>
          <a:p>
            <a:endParaRPr lang="en-US" altLang="zh-CN" sz="2300" dirty="0" smtClean="0">
              <a:latin typeface="宋体" pitchFamily="2" charset="-122"/>
              <a:ea typeface="宋体" pitchFamily="2" charset="-122"/>
            </a:endParaRPr>
          </a:p>
          <a:p>
            <a:endParaRPr lang="zh-CN" altLang="en-US" sz="2300" dirty="0">
              <a:latin typeface="宋体" pitchFamily="2" charset="-122"/>
              <a:ea typeface="宋体" pitchFamily="2" charset="-122"/>
            </a:endParaRPr>
          </a:p>
        </p:txBody>
      </p:sp>
      <p:sp>
        <p:nvSpPr>
          <p:cNvPr id="3" name="标题 2"/>
          <p:cNvSpPr>
            <a:spLocks noGrp="1"/>
          </p:cNvSpPr>
          <p:nvPr>
            <p:ph type="title"/>
          </p:nvPr>
        </p:nvSpPr>
        <p:spPr/>
        <p:txBody>
          <a:bodyPr>
            <a:normAutofit/>
          </a:bodyPr>
          <a:lstStyle/>
          <a:p>
            <a:r>
              <a:rPr lang="zh-CN" altLang="en-US" sz="3500" dirty="0" smtClean="0">
                <a:solidFill>
                  <a:schemeClr val="tx1"/>
                </a:solidFill>
                <a:effectLst/>
                <a:latin typeface="隶书" pitchFamily="49" charset="-122"/>
                <a:ea typeface="隶书" pitchFamily="49" charset="-122"/>
              </a:rPr>
              <a:t>第三节 利用边际分布</a:t>
            </a:r>
            <a:r>
              <a:rPr lang="en-US" altLang="zh-CN" sz="3500" dirty="0" smtClean="0">
                <a:solidFill>
                  <a:schemeClr val="tx1"/>
                </a:solidFill>
                <a:effectLst/>
                <a:latin typeface="隶书" pitchFamily="49" charset="-122"/>
                <a:ea typeface="隶书" pitchFamily="49" charset="-122"/>
              </a:rPr>
              <a:t>m(x) </a:t>
            </a:r>
            <a:r>
              <a:rPr lang="zh-CN" altLang="en-US" sz="3500" dirty="0" smtClean="0">
                <a:solidFill>
                  <a:schemeClr val="tx1"/>
                </a:solidFill>
                <a:effectLst/>
                <a:latin typeface="隶书" pitchFamily="49" charset="-122"/>
                <a:ea typeface="隶书" pitchFamily="49" charset="-122"/>
              </a:rPr>
              <a:t>确定先验密度</a:t>
            </a:r>
            <a:endParaRPr lang="zh-CN" altLang="en-US" sz="3500" dirty="0"/>
          </a:p>
        </p:txBody>
      </p:sp>
      <p:graphicFrame>
        <p:nvGraphicFramePr>
          <p:cNvPr id="25602" name="Object 2"/>
          <p:cNvGraphicFramePr>
            <a:graphicFrameLocks noChangeAspect="1"/>
          </p:cNvGraphicFramePr>
          <p:nvPr/>
        </p:nvGraphicFramePr>
        <p:xfrm>
          <a:off x="6000760" y="1500174"/>
          <a:ext cx="1427171" cy="458734"/>
        </p:xfrm>
        <a:graphic>
          <a:graphicData uri="http://schemas.openxmlformats.org/presentationml/2006/ole">
            <p:oleObj spid="_x0000_s25602" name="Equation" r:id="rId3" imgW="711000" imgH="228600" progId="Equation.DSMT4">
              <p:embed/>
            </p:oleObj>
          </a:graphicData>
        </a:graphic>
      </p:graphicFrame>
      <p:graphicFrame>
        <p:nvGraphicFramePr>
          <p:cNvPr id="25603" name="Object 3"/>
          <p:cNvGraphicFramePr>
            <a:graphicFrameLocks noChangeAspect="1"/>
          </p:cNvGraphicFramePr>
          <p:nvPr/>
        </p:nvGraphicFramePr>
        <p:xfrm>
          <a:off x="2071669" y="1857364"/>
          <a:ext cx="2252675" cy="471490"/>
        </p:xfrm>
        <a:graphic>
          <a:graphicData uri="http://schemas.openxmlformats.org/presentationml/2006/ole">
            <p:oleObj spid="_x0000_s25603" name="Equation" r:id="rId4" imgW="1091880" imgH="228600" progId="Equation.DSMT4">
              <p:embed/>
            </p:oleObj>
          </a:graphicData>
        </a:graphic>
      </p:graphicFrame>
      <p:pic>
        <p:nvPicPr>
          <p:cNvPr id="6" name="图片 5" descr="图像 19.png"/>
          <p:cNvPicPr>
            <a:picLocks noChangeAspect="1"/>
          </p:cNvPicPr>
          <p:nvPr/>
        </p:nvPicPr>
        <p:blipFill>
          <a:blip r:embed="rId5"/>
          <a:stretch>
            <a:fillRect/>
          </a:stretch>
        </p:blipFill>
        <p:spPr>
          <a:xfrm>
            <a:off x="2428860" y="2285992"/>
            <a:ext cx="3936234" cy="1357322"/>
          </a:xfrm>
          <a:prstGeom prst="rect">
            <a:avLst/>
          </a:prstGeom>
        </p:spPr>
      </p:pic>
      <p:pic>
        <p:nvPicPr>
          <p:cNvPr id="7" name="图片 6" descr="图像 20.png"/>
          <p:cNvPicPr>
            <a:picLocks noChangeAspect="1"/>
          </p:cNvPicPr>
          <p:nvPr/>
        </p:nvPicPr>
        <p:blipFill>
          <a:blip r:embed="rId6"/>
          <a:stretch>
            <a:fillRect/>
          </a:stretch>
        </p:blipFill>
        <p:spPr>
          <a:xfrm>
            <a:off x="2000232" y="4286256"/>
            <a:ext cx="4762500" cy="923925"/>
          </a:xfrm>
          <a:prstGeom prst="rect">
            <a:avLst/>
          </a:prstGeom>
        </p:spPr>
      </p:pic>
      <p:graphicFrame>
        <p:nvGraphicFramePr>
          <p:cNvPr id="25604" name="Object 4"/>
          <p:cNvGraphicFramePr>
            <a:graphicFrameLocks noChangeAspect="1"/>
          </p:cNvGraphicFramePr>
          <p:nvPr/>
        </p:nvGraphicFramePr>
        <p:xfrm>
          <a:off x="4071934" y="5500702"/>
          <a:ext cx="1571636" cy="446488"/>
        </p:xfrm>
        <a:graphic>
          <a:graphicData uri="http://schemas.openxmlformats.org/presentationml/2006/ole">
            <p:oleObj spid="_x0000_s25604" name="Equation" r:id="rId7" imgW="711000" imgH="228600" progId="Equation.DSMT4">
              <p:embed/>
            </p:oleObj>
          </a:graphicData>
        </a:graphic>
      </p:graphicFrame>
      <p:graphicFrame>
        <p:nvGraphicFramePr>
          <p:cNvPr id="25605" name="Object 5"/>
          <p:cNvGraphicFramePr>
            <a:graphicFrameLocks noChangeAspect="1"/>
          </p:cNvGraphicFramePr>
          <p:nvPr/>
        </p:nvGraphicFramePr>
        <p:xfrm>
          <a:off x="6572264" y="5500702"/>
          <a:ext cx="1200158" cy="428628"/>
        </p:xfrm>
        <a:graphic>
          <a:graphicData uri="http://schemas.openxmlformats.org/presentationml/2006/ole">
            <p:oleObj spid="_x0000_s25605" name="Equation" r:id="rId8" imgW="711000" imgH="253800" progId="Equation.DSMT4">
              <p:embed/>
            </p:oleObj>
          </a:graphicData>
        </a:graphic>
      </p:graphicFrame>
      <p:graphicFrame>
        <p:nvGraphicFramePr>
          <p:cNvPr id="25606" name="Object 6"/>
          <p:cNvGraphicFramePr>
            <a:graphicFrameLocks noChangeAspect="1"/>
          </p:cNvGraphicFramePr>
          <p:nvPr/>
        </p:nvGraphicFramePr>
        <p:xfrm>
          <a:off x="2955245" y="5786454"/>
          <a:ext cx="902375" cy="428628"/>
        </p:xfrm>
        <a:graphic>
          <a:graphicData uri="http://schemas.openxmlformats.org/presentationml/2006/ole">
            <p:oleObj spid="_x0000_s25606" name="Equation" r:id="rId9" imgW="507960" imgH="241200" progId="Equation.DSMT4">
              <p:embed/>
            </p:oleObj>
          </a:graphicData>
        </a:graphic>
      </p:graphicFrame>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457200" y="1481328"/>
            <a:ext cx="8229600" cy="6805456"/>
          </a:xfrm>
        </p:spPr>
        <p:txBody>
          <a:bodyPr>
            <a:noAutofit/>
          </a:bodyPr>
          <a:lstStyle/>
          <a:p>
            <a:r>
              <a:rPr lang="en-US" altLang="zh-CN" sz="2300" dirty="0" smtClean="0">
                <a:latin typeface="宋体" pitchFamily="2" charset="-122"/>
                <a:ea typeface="宋体" pitchFamily="2" charset="-122"/>
              </a:rPr>
              <a:t>3.4.1 </a:t>
            </a:r>
            <a:r>
              <a:rPr lang="zh-CN" altLang="en-US" sz="2300" dirty="0" smtClean="0">
                <a:latin typeface="宋体" pitchFamily="2" charset="-122"/>
                <a:ea typeface="宋体" pitchFamily="2" charset="-122"/>
              </a:rPr>
              <a:t>贝叶斯假设</a:t>
            </a:r>
            <a:endParaRPr lang="en-US" altLang="zh-CN" sz="2300" dirty="0" smtClean="0">
              <a:latin typeface="宋体" pitchFamily="2" charset="-122"/>
              <a:ea typeface="宋体" pitchFamily="2" charset="-122"/>
            </a:endParaRPr>
          </a:p>
          <a:p>
            <a:r>
              <a:rPr lang="zh-CN" altLang="en-US" sz="2300" dirty="0" smtClean="0">
                <a:latin typeface="宋体" pitchFamily="2" charset="-122"/>
                <a:ea typeface="宋体" pitchFamily="2" charset="-122"/>
              </a:rPr>
              <a:t>所谓参数</a:t>
            </a:r>
            <a:r>
              <a:rPr lang="zh-CN" altLang="zh-CN" sz="2300" dirty="0" smtClean="0">
                <a:latin typeface="宋体" pitchFamily="2" charset="-122"/>
                <a:ea typeface="宋体" pitchFamily="2" charset="-122"/>
              </a:rPr>
              <a:t>θ</a:t>
            </a:r>
            <a:r>
              <a:rPr lang="zh-CN" altLang="en-US" sz="2300" dirty="0" smtClean="0">
                <a:latin typeface="宋体" pitchFamily="2" charset="-122"/>
                <a:ea typeface="宋体" pitchFamily="2" charset="-122"/>
              </a:rPr>
              <a:t>的无信息先验分布是指除参数</a:t>
            </a:r>
            <a:r>
              <a:rPr lang="el-GR" altLang="zh-CN" sz="2300" dirty="0" smtClean="0">
                <a:latin typeface="宋体" pitchFamily="2" charset="-122"/>
                <a:ea typeface="宋体" pitchFamily="2" charset="-122"/>
              </a:rPr>
              <a:t>θ</a:t>
            </a:r>
            <a:r>
              <a:rPr lang="zh-CN" altLang="en-US" sz="2300" dirty="0" smtClean="0">
                <a:latin typeface="宋体" pitchFamily="2" charset="-122"/>
                <a:ea typeface="宋体" pitchFamily="2" charset="-122"/>
              </a:rPr>
              <a:t>的取值范围  和</a:t>
            </a:r>
            <a:r>
              <a:rPr lang="en-US" altLang="zh-CN" sz="2300" dirty="0" smtClean="0">
                <a:latin typeface="宋体" pitchFamily="2" charset="-122"/>
                <a:ea typeface="宋体" pitchFamily="2" charset="-122"/>
              </a:rPr>
              <a:t>θ</a:t>
            </a:r>
            <a:r>
              <a:rPr lang="zh-CN" altLang="en-US" sz="2300" dirty="0" smtClean="0">
                <a:latin typeface="宋体" pitchFamily="2" charset="-122"/>
                <a:ea typeface="宋体" pitchFamily="2" charset="-122"/>
              </a:rPr>
              <a:t>在总体分布中的地位之外，再也不包含</a:t>
            </a:r>
            <a:r>
              <a:rPr lang="el-GR" altLang="zh-CN" sz="2300" dirty="0" smtClean="0">
                <a:latin typeface="宋体" pitchFamily="2" charset="-122"/>
                <a:ea typeface="宋体" pitchFamily="2" charset="-122"/>
              </a:rPr>
              <a:t>θ</a:t>
            </a:r>
            <a:r>
              <a:rPr lang="zh-CN" altLang="en-US" sz="2300" dirty="0" smtClean="0">
                <a:latin typeface="宋体" pitchFamily="2" charset="-122"/>
                <a:ea typeface="宋体" pitchFamily="2" charset="-122"/>
              </a:rPr>
              <a:t>的任何信息的先验分布。有人把“不包含</a:t>
            </a:r>
            <a:r>
              <a:rPr lang="el-GR" altLang="zh-CN" sz="2300" dirty="0" smtClean="0">
                <a:latin typeface="宋体" pitchFamily="2" charset="-122"/>
                <a:ea typeface="宋体" pitchFamily="2" charset="-122"/>
              </a:rPr>
              <a:t>θ</a:t>
            </a:r>
            <a:r>
              <a:rPr lang="zh-CN" altLang="en-US" sz="2300" dirty="0" smtClean="0">
                <a:latin typeface="宋体" pitchFamily="2" charset="-122"/>
                <a:ea typeface="宋体" pitchFamily="2" charset="-122"/>
              </a:rPr>
              <a:t>的任何信息”这句话理解为对</a:t>
            </a:r>
            <a:r>
              <a:rPr lang="el-GR" altLang="zh-CN" sz="2300" dirty="0" smtClean="0">
                <a:latin typeface="宋体" pitchFamily="2" charset="-122"/>
                <a:ea typeface="宋体" pitchFamily="2" charset="-122"/>
              </a:rPr>
              <a:t>θ</a:t>
            </a:r>
            <a:r>
              <a:rPr lang="zh-CN" altLang="en-US" sz="2300" dirty="0" smtClean="0">
                <a:latin typeface="宋体" pitchFamily="2" charset="-122"/>
                <a:ea typeface="宋体" pitchFamily="2" charset="-122"/>
              </a:rPr>
              <a:t>的任何可能值，他都没有偏爱，都是同等无知的。因此很自</a:t>
            </a:r>
          </a:p>
          <a:p>
            <a:pPr>
              <a:buNone/>
            </a:pPr>
            <a:r>
              <a:rPr lang="zh-CN" altLang="en-US" sz="2300" dirty="0" smtClean="0">
                <a:latin typeface="宋体" pitchFamily="2" charset="-122"/>
                <a:ea typeface="宋体" pitchFamily="2" charset="-122"/>
              </a:rPr>
              <a:t>  然地把</a:t>
            </a:r>
            <a:r>
              <a:rPr lang="el-GR" altLang="zh-CN" sz="2300" dirty="0" smtClean="0">
                <a:latin typeface="宋体" pitchFamily="2" charset="-122"/>
                <a:ea typeface="宋体" pitchFamily="2" charset="-122"/>
              </a:rPr>
              <a:t>θ</a:t>
            </a:r>
            <a:r>
              <a:rPr lang="zh-CN" altLang="en-US" sz="2300" dirty="0" smtClean="0">
                <a:latin typeface="宋体" pitchFamily="2" charset="-122"/>
                <a:ea typeface="宋体" pitchFamily="2" charset="-122"/>
              </a:rPr>
              <a:t>的取值范围上的“均匀”分布看作</a:t>
            </a:r>
            <a:r>
              <a:rPr lang="el-GR" altLang="zh-CN" sz="2300" dirty="0" smtClean="0">
                <a:latin typeface="宋体" pitchFamily="2" charset="-122"/>
                <a:ea typeface="宋体" pitchFamily="2" charset="-122"/>
              </a:rPr>
              <a:t>θ</a:t>
            </a:r>
            <a:r>
              <a:rPr lang="zh-CN" altLang="en-US" sz="2300" dirty="0" smtClean="0">
                <a:latin typeface="宋体" pitchFamily="2" charset="-122"/>
                <a:ea typeface="宋体" pitchFamily="2" charset="-122"/>
              </a:rPr>
              <a:t>的先验分布，即</a:t>
            </a:r>
            <a:endParaRPr lang="en-US" altLang="zh-CN" sz="2300" dirty="0" smtClean="0">
              <a:latin typeface="宋体" pitchFamily="2" charset="-122"/>
              <a:ea typeface="宋体" pitchFamily="2" charset="-122"/>
            </a:endParaRPr>
          </a:p>
          <a:p>
            <a:pPr>
              <a:buNone/>
            </a:pPr>
            <a:endParaRPr lang="en-US" altLang="zh-CN" sz="2300" dirty="0" smtClean="0">
              <a:latin typeface="宋体" pitchFamily="2" charset="-122"/>
              <a:ea typeface="宋体" pitchFamily="2" charset="-122"/>
            </a:endParaRPr>
          </a:p>
          <a:p>
            <a:pPr>
              <a:buNone/>
            </a:pPr>
            <a:endParaRPr lang="en-US" altLang="zh-CN" sz="2300" dirty="0" smtClean="0">
              <a:latin typeface="宋体" pitchFamily="2" charset="-122"/>
              <a:ea typeface="宋体" pitchFamily="2" charset="-122"/>
            </a:endParaRPr>
          </a:p>
          <a:p>
            <a:r>
              <a:rPr lang="zh-CN" altLang="en-US" sz="2300" dirty="0" smtClean="0">
                <a:latin typeface="宋体" pitchFamily="2" charset="-122"/>
                <a:ea typeface="宋体" pitchFamily="2" charset="-122"/>
              </a:rPr>
              <a:t>其中</a:t>
            </a:r>
            <a:r>
              <a:rPr lang="en-US" altLang="zh-CN" sz="2300" dirty="0" smtClean="0">
                <a:latin typeface="宋体" pitchFamily="2" charset="-122"/>
                <a:ea typeface="宋体" pitchFamily="2" charset="-122"/>
              </a:rPr>
              <a:t>  </a:t>
            </a:r>
            <a:r>
              <a:rPr lang="zh-CN" altLang="en-US" sz="2300" dirty="0" smtClean="0">
                <a:latin typeface="宋体" pitchFamily="2" charset="-122"/>
                <a:ea typeface="宋体" pitchFamily="2" charset="-122"/>
              </a:rPr>
              <a:t>是</a:t>
            </a:r>
            <a:r>
              <a:rPr lang="el-GR" altLang="zh-CN" sz="2300" dirty="0" smtClean="0">
                <a:latin typeface="宋体" pitchFamily="2" charset="-122"/>
                <a:ea typeface="宋体" pitchFamily="2" charset="-122"/>
              </a:rPr>
              <a:t>θ</a:t>
            </a:r>
            <a:r>
              <a:rPr lang="zh-CN" altLang="en-US" sz="2300" dirty="0" smtClean="0">
                <a:latin typeface="宋体" pitchFamily="2" charset="-122"/>
                <a:ea typeface="宋体" pitchFamily="2" charset="-122"/>
              </a:rPr>
              <a:t>的取值范围，</a:t>
            </a:r>
            <a:r>
              <a:rPr lang="en-US" altLang="zh-CN" sz="2300" dirty="0" smtClean="0">
                <a:latin typeface="宋体" pitchFamily="2" charset="-122"/>
                <a:ea typeface="宋体" pitchFamily="2" charset="-122"/>
              </a:rPr>
              <a:t>c</a:t>
            </a:r>
            <a:r>
              <a:rPr lang="zh-CN" altLang="en-US" sz="2300" dirty="0" smtClean="0">
                <a:latin typeface="宋体" pitchFamily="2" charset="-122"/>
                <a:ea typeface="宋体" pitchFamily="2" charset="-122"/>
              </a:rPr>
              <a:t>是一个容易确定的常数。这一看法通常被称为贝叶斯假设，又称拉普拉斯</a:t>
            </a:r>
            <a:r>
              <a:rPr lang="en-US" altLang="zh-CN" sz="2300" dirty="0" smtClean="0">
                <a:latin typeface="宋体" pitchFamily="2" charset="-122"/>
                <a:ea typeface="宋体" pitchFamily="2" charset="-122"/>
              </a:rPr>
              <a:t>(Laplace)</a:t>
            </a:r>
            <a:r>
              <a:rPr lang="zh-CN" altLang="en-US" sz="2300" dirty="0" smtClean="0">
                <a:latin typeface="宋体" pitchFamily="2" charset="-122"/>
                <a:ea typeface="宋体" pitchFamily="2" charset="-122"/>
              </a:rPr>
              <a:t>先验。</a:t>
            </a:r>
            <a:endParaRPr lang="en-US" altLang="zh-CN" sz="2300" dirty="0" smtClean="0">
              <a:latin typeface="宋体" pitchFamily="2" charset="-122"/>
              <a:ea typeface="宋体" pitchFamily="2" charset="-122"/>
            </a:endParaRPr>
          </a:p>
          <a:p>
            <a:endParaRPr lang="zh-CN" altLang="en-US" dirty="0"/>
          </a:p>
        </p:txBody>
      </p:sp>
      <p:sp>
        <p:nvSpPr>
          <p:cNvPr id="3" name="标题 2"/>
          <p:cNvSpPr>
            <a:spLocks noGrp="1"/>
          </p:cNvSpPr>
          <p:nvPr>
            <p:ph type="title"/>
          </p:nvPr>
        </p:nvSpPr>
        <p:spPr/>
        <p:txBody>
          <a:bodyPr>
            <a:normAutofit/>
          </a:bodyPr>
          <a:lstStyle/>
          <a:p>
            <a:r>
              <a:rPr lang="zh-CN" altLang="en-US" sz="4000" dirty="0" smtClean="0">
                <a:solidFill>
                  <a:schemeClr val="tx1"/>
                </a:solidFill>
                <a:effectLst/>
                <a:latin typeface="隶书" pitchFamily="49" charset="-122"/>
                <a:ea typeface="隶书" pitchFamily="49" charset="-122"/>
              </a:rPr>
              <a:t>第四节 无信息先验分布</a:t>
            </a:r>
            <a:endParaRPr lang="zh-CN" altLang="en-US" sz="4000" dirty="0">
              <a:solidFill>
                <a:schemeClr val="tx1"/>
              </a:solidFill>
              <a:effectLst/>
              <a:latin typeface="隶书" pitchFamily="49" charset="-122"/>
              <a:ea typeface="隶书" pitchFamily="49" charset="-122"/>
            </a:endParaRPr>
          </a:p>
        </p:txBody>
      </p:sp>
      <p:graphicFrame>
        <p:nvGraphicFramePr>
          <p:cNvPr id="26626" name="Object 2"/>
          <p:cNvGraphicFramePr>
            <a:graphicFrameLocks noChangeAspect="1"/>
          </p:cNvGraphicFramePr>
          <p:nvPr/>
        </p:nvGraphicFramePr>
        <p:xfrm>
          <a:off x="7858149" y="1978259"/>
          <a:ext cx="285752" cy="307733"/>
        </p:xfrm>
        <a:graphic>
          <a:graphicData uri="http://schemas.openxmlformats.org/presentationml/2006/ole">
            <p:oleObj spid="_x0000_s26626" name="Equation" r:id="rId3" imgW="164880" imgH="177480" progId="Equation.DSMT4">
              <p:embed/>
            </p:oleObj>
          </a:graphicData>
        </a:graphic>
      </p:graphicFrame>
      <p:graphicFrame>
        <p:nvGraphicFramePr>
          <p:cNvPr id="26627" name="Object 3"/>
          <p:cNvGraphicFramePr>
            <a:graphicFrameLocks noChangeAspect="1"/>
          </p:cNvGraphicFramePr>
          <p:nvPr/>
        </p:nvGraphicFramePr>
        <p:xfrm>
          <a:off x="3571868" y="3857627"/>
          <a:ext cx="1857388" cy="815439"/>
        </p:xfrm>
        <a:graphic>
          <a:graphicData uri="http://schemas.openxmlformats.org/presentationml/2006/ole">
            <p:oleObj spid="_x0000_s26627" name="Equation" r:id="rId4" imgW="1041120" imgH="457200" progId="Equation.DSMT4">
              <p:embed/>
            </p:oleObj>
          </a:graphicData>
        </a:graphic>
      </p:graphicFrame>
      <p:graphicFrame>
        <p:nvGraphicFramePr>
          <p:cNvPr id="26628" name="Object 4"/>
          <p:cNvGraphicFramePr>
            <a:graphicFrameLocks noChangeAspect="1"/>
          </p:cNvGraphicFramePr>
          <p:nvPr/>
        </p:nvGraphicFramePr>
        <p:xfrm>
          <a:off x="1500166" y="4929198"/>
          <a:ext cx="331676" cy="357190"/>
        </p:xfrm>
        <a:graphic>
          <a:graphicData uri="http://schemas.openxmlformats.org/presentationml/2006/ole">
            <p:oleObj spid="_x0000_s26628" name="Equation" r:id="rId5" imgW="164880" imgH="177480" progId="Equation.DSMT4">
              <p:embed/>
            </p:oleObj>
          </a:graphicData>
        </a:graphic>
      </p:graphicFrame>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457200" y="1481328"/>
            <a:ext cx="8229600" cy="6091076"/>
          </a:xfrm>
        </p:spPr>
        <p:txBody>
          <a:bodyPr>
            <a:noAutofit/>
          </a:bodyPr>
          <a:lstStyle/>
          <a:p>
            <a:r>
              <a:rPr lang="zh-CN" altLang="en-US" sz="2300" dirty="0" smtClean="0">
                <a:latin typeface="宋体" pitchFamily="2" charset="-122"/>
                <a:ea typeface="宋体" pitchFamily="2" charset="-122"/>
              </a:rPr>
              <a:t>使用贝叶斯假设也会遇到一些麻烦，主要是以下二个：</a:t>
            </a:r>
            <a:endParaRPr lang="en-US" altLang="zh-CN" sz="2300" dirty="0" smtClean="0">
              <a:latin typeface="宋体" pitchFamily="2" charset="-122"/>
              <a:ea typeface="宋体" pitchFamily="2" charset="-122"/>
            </a:endParaRPr>
          </a:p>
          <a:p>
            <a:r>
              <a:rPr lang="en-US" altLang="zh-CN" sz="2300" dirty="0" smtClean="0">
                <a:latin typeface="宋体" pitchFamily="2" charset="-122"/>
                <a:ea typeface="宋体" pitchFamily="2" charset="-122"/>
              </a:rPr>
              <a:t>(1)</a:t>
            </a:r>
            <a:r>
              <a:rPr lang="zh-CN" altLang="en-US" sz="2300" dirty="0" smtClean="0">
                <a:latin typeface="宋体" pitchFamily="2" charset="-122"/>
                <a:ea typeface="宋体" pitchFamily="2" charset="-122"/>
              </a:rPr>
              <a:t>当</a:t>
            </a:r>
            <a:r>
              <a:rPr lang="el-GR" altLang="zh-CN" sz="2300" dirty="0" smtClean="0">
                <a:latin typeface="宋体" pitchFamily="2" charset="-122"/>
                <a:ea typeface="宋体" pitchFamily="2" charset="-122"/>
              </a:rPr>
              <a:t>θ</a:t>
            </a:r>
            <a:r>
              <a:rPr lang="zh-CN" altLang="en-US" sz="2300" dirty="0" smtClean="0">
                <a:latin typeface="宋体" pitchFamily="2" charset="-122"/>
                <a:ea typeface="宋体" pitchFamily="2" charset="-122"/>
              </a:rPr>
              <a:t>为无限区间时，如为     或        时，在  上无法定义一个正常的均匀分布。</a:t>
            </a:r>
            <a:endParaRPr lang="en-US" altLang="zh-CN" sz="2300" dirty="0" smtClean="0">
              <a:latin typeface="宋体" pitchFamily="2" charset="-122"/>
              <a:ea typeface="宋体" pitchFamily="2" charset="-122"/>
            </a:endParaRPr>
          </a:p>
          <a:p>
            <a:r>
              <a:rPr lang="en-US" altLang="zh-CN" sz="2300" dirty="0" smtClean="0">
                <a:latin typeface="宋体" pitchFamily="2" charset="-122"/>
                <a:ea typeface="宋体" pitchFamily="2" charset="-122"/>
              </a:rPr>
              <a:t>(2)</a:t>
            </a:r>
            <a:r>
              <a:rPr lang="zh-CN" altLang="en-US" sz="2300" dirty="0" smtClean="0">
                <a:latin typeface="宋体" pitchFamily="2" charset="-122"/>
                <a:ea typeface="宋体" pitchFamily="2" charset="-122"/>
              </a:rPr>
              <a:t>贝叶斯假设不满足变换下的不变性。</a:t>
            </a:r>
            <a:endParaRPr lang="en-US" altLang="zh-CN" sz="2300" dirty="0" smtClean="0">
              <a:latin typeface="宋体" pitchFamily="2" charset="-122"/>
              <a:ea typeface="宋体" pitchFamily="2" charset="-122"/>
            </a:endParaRPr>
          </a:p>
          <a:p>
            <a:endParaRPr lang="en-US" altLang="zh-CN" sz="2300" dirty="0" smtClean="0">
              <a:latin typeface="宋体" pitchFamily="2" charset="-122"/>
              <a:ea typeface="宋体" pitchFamily="2" charset="-122"/>
            </a:endParaRPr>
          </a:p>
          <a:p>
            <a:r>
              <a:rPr lang="zh-CN" altLang="en-US" sz="2300" dirty="0" smtClean="0">
                <a:latin typeface="宋体" pitchFamily="2" charset="-122"/>
                <a:ea typeface="宋体" pitchFamily="2" charset="-122"/>
              </a:rPr>
              <a:t>定义</a:t>
            </a:r>
            <a:r>
              <a:rPr lang="en-US" altLang="zh-CN" sz="2300" dirty="0" smtClean="0">
                <a:latin typeface="宋体" pitchFamily="2" charset="-122"/>
                <a:ea typeface="宋体" pitchFamily="2" charset="-122"/>
              </a:rPr>
              <a:t>3.4.1</a:t>
            </a:r>
          </a:p>
          <a:p>
            <a:pPr>
              <a:buNone/>
            </a:pPr>
            <a:r>
              <a:rPr lang="zh-CN" altLang="en-US" sz="2300" dirty="0" smtClean="0">
                <a:latin typeface="宋体" pitchFamily="2" charset="-122"/>
                <a:ea typeface="宋体" pitchFamily="2" charset="-122"/>
              </a:rPr>
              <a:t>  设总体               。若</a:t>
            </a:r>
            <a:r>
              <a:rPr lang="el-GR" altLang="zh-CN" sz="2300" dirty="0" smtClean="0">
                <a:latin typeface="宋体" pitchFamily="2" charset="-122"/>
                <a:ea typeface="宋体" pitchFamily="2" charset="-122"/>
              </a:rPr>
              <a:t>θ</a:t>
            </a:r>
            <a:r>
              <a:rPr lang="zh-CN" altLang="en-US" sz="2300" dirty="0" smtClean="0">
                <a:latin typeface="宋体" pitchFamily="2" charset="-122"/>
                <a:ea typeface="宋体" pitchFamily="2" charset="-122"/>
              </a:rPr>
              <a:t>的先验分布    满足下列条件：</a:t>
            </a:r>
            <a:endParaRPr lang="en-US" altLang="zh-CN" sz="2300" dirty="0" smtClean="0">
              <a:latin typeface="宋体" pitchFamily="2" charset="-122"/>
              <a:ea typeface="宋体" pitchFamily="2" charset="-122"/>
            </a:endParaRPr>
          </a:p>
          <a:p>
            <a:r>
              <a:rPr lang="en-US" altLang="zh-CN" sz="2300" dirty="0" smtClean="0">
                <a:latin typeface="宋体" pitchFamily="2" charset="-122"/>
                <a:ea typeface="宋体" pitchFamily="2" charset="-122"/>
              </a:rPr>
              <a:t>1.       </a:t>
            </a:r>
            <a:r>
              <a:rPr lang="zh-CN" altLang="en-US" sz="2300" dirty="0" smtClean="0">
                <a:latin typeface="宋体" pitchFamily="2" charset="-122"/>
                <a:ea typeface="宋体" pitchFamily="2" charset="-122"/>
              </a:rPr>
              <a:t>，且</a:t>
            </a:r>
          </a:p>
          <a:p>
            <a:r>
              <a:rPr lang="en-US" altLang="zh-CN" sz="2300" dirty="0" smtClean="0">
                <a:latin typeface="宋体" pitchFamily="2" charset="-122"/>
                <a:ea typeface="宋体" pitchFamily="2" charset="-122"/>
              </a:rPr>
              <a:t>2.</a:t>
            </a:r>
            <a:r>
              <a:rPr lang="zh-CN" altLang="en-US" sz="2300" dirty="0" smtClean="0">
                <a:latin typeface="宋体" pitchFamily="2" charset="-122"/>
                <a:ea typeface="宋体" pitchFamily="2" charset="-122"/>
              </a:rPr>
              <a:t>由此决定的后验密度      是正常的密度函数，则称</a:t>
            </a:r>
            <a:endParaRPr lang="en-US" altLang="zh-CN" sz="2300" dirty="0" smtClean="0">
              <a:latin typeface="宋体" pitchFamily="2" charset="-122"/>
              <a:ea typeface="宋体" pitchFamily="2" charset="-122"/>
            </a:endParaRPr>
          </a:p>
          <a:p>
            <a:pPr>
              <a:buNone/>
            </a:pPr>
            <a:r>
              <a:rPr lang="en-US" altLang="zh-CN" sz="2300" dirty="0" smtClean="0">
                <a:latin typeface="宋体" pitchFamily="2" charset="-122"/>
                <a:ea typeface="宋体" pitchFamily="2" charset="-122"/>
              </a:rPr>
              <a:t>  </a:t>
            </a:r>
            <a:r>
              <a:rPr lang="zh-CN" altLang="en-US" sz="2300" dirty="0" smtClean="0">
                <a:latin typeface="宋体" pitchFamily="2" charset="-122"/>
                <a:ea typeface="宋体" pitchFamily="2" charset="-122"/>
              </a:rPr>
              <a:t>为</a:t>
            </a:r>
            <a:r>
              <a:rPr lang="el-GR" altLang="zh-CN" sz="2300" dirty="0" smtClean="0">
                <a:latin typeface="宋体" pitchFamily="2" charset="-122"/>
                <a:ea typeface="宋体" pitchFamily="2" charset="-122"/>
              </a:rPr>
              <a:t>θ</a:t>
            </a:r>
            <a:r>
              <a:rPr lang="zh-CN" altLang="en-US" sz="2300" dirty="0" smtClean="0">
                <a:latin typeface="宋体" pitchFamily="2" charset="-122"/>
                <a:ea typeface="宋体" pitchFamily="2" charset="-122"/>
              </a:rPr>
              <a:t>的</a:t>
            </a:r>
            <a:r>
              <a:rPr lang="zh-CN" altLang="en-US" sz="2300" dirty="0" smtClean="0">
                <a:solidFill>
                  <a:schemeClr val="accent3"/>
                </a:solidFill>
                <a:latin typeface="宋体" pitchFamily="2" charset="-122"/>
                <a:ea typeface="宋体" pitchFamily="2" charset="-122"/>
              </a:rPr>
              <a:t>广义先验密度</a:t>
            </a:r>
            <a:r>
              <a:rPr lang="zh-CN" altLang="en-US" sz="2300" dirty="0" smtClean="0">
                <a:latin typeface="宋体" pitchFamily="2" charset="-122"/>
                <a:ea typeface="宋体" pitchFamily="2" charset="-122"/>
              </a:rPr>
              <a:t>，或</a:t>
            </a:r>
            <a:r>
              <a:rPr lang="zh-CN" altLang="en-US" sz="2300" dirty="0" smtClean="0">
                <a:solidFill>
                  <a:schemeClr val="accent3"/>
                </a:solidFill>
                <a:latin typeface="宋体" pitchFamily="2" charset="-122"/>
                <a:ea typeface="宋体" pitchFamily="2" charset="-122"/>
              </a:rPr>
              <a:t>广义先验分布</a:t>
            </a:r>
            <a:r>
              <a:rPr lang="zh-CN" altLang="en-US" sz="2300" dirty="0" smtClean="0">
                <a:latin typeface="宋体" pitchFamily="2" charset="-122"/>
                <a:ea typeface="宋体" pitchFamily="2" charset="-122"/>
              </a:rPr>
              <a:t>。</a:t>
            </a:r>
            <a:endParaRPr lang="zh-CN" altLang="en-US" sz="2300" dirty="0">
              <a:latin typeface="宋体" pitchFamily="2" charset="-122"/>
              <a:ea typeface="宋体" pitchFamily="2" charset="-122"/>
            </a:endParaRPr>
          </a:p>
        </p:txBody>
      </p:sp>
      <p:sp>
        <p:nvSpPr>
          <p:cNvPr id="3" name="标题 2"/>
          <p:cNvSpPr>
            <a:spLocks noGrp="1"/>
          </p:cNvSpPr>
          <p:nvPr>
            <p:ph type="title"/>
          </p:nvPr>
        </p:nvSpPr>
        <p:spPr/>
        <p:txBody>
          <a:bodyPr>
            <a:normAutofit/>
          </a:bodyPr>
          <a:lstStyle/>
          <a:p>
            <a:r>
              <a:rPr lang="zh-CN" altLang="en-US" sz="4000" dirty="0" smtClean="0">
                <a:solidFill>
                  <a:schemeClr val="tx1"/>
                </a:solidFill>
                <a:effectLst/>
                <a:latin typeface="隶书" pitchFamily="49" charset="-122"/>
                <a:ea typeface="隶书" pitchFamily="49" charset="-122"/>
              </a:rPr>
              <a:t>第四节 无信息先验分布</a:t>
            </a:r>
            <a:endParaRPr lang="zh-CN" altLang="en-US" sz="4000" dirty="0"/>
          </a:p>
        </p:txBody>
      </p:sp>
      <p:graphicFrame>
        <p:nvGraphicFramePr>
          <p:cNvPr id="27650" name="Object 2"/>
          <p:cNvGraphicFramePr>
            <a:graphicFrameLocks noChangeAspect="1"/>
          </p:cNvGraphicFramePr>
          <p:nvPr/>
        </p:nvGraphicFramePr>
        <p:xfrm>
          <a:off x="4500562" y="1928802"/>
          <a:ext cx="750495" cy="387352"/>
        </p:xfrm>
        <a:graphic>
          <a:graphicData uri="http://schemas.openxmlformats.org/presentationml/2006/ole">
            <p:oleObj spid="_x0000_s27650" name="Equation" r:id="rId3" imgW="393480" imgH="203040" progId="Equation.DSMT4">
              <p:embed/>
            </p:oleObj>
          </a:graphicData>
        </a:graphic>
      </p:graphicFrame>
      <p:graphicFrame>
        <p:nvGraphicFramePr>
          <p:cNvPr id="27651" name="Object 3"/>
          <p:cNvGraphicFramePr>
            <a:graphicFrameLocks noChangeAspect="1"/>
          </p:cNvGraphicFramePr>
          <p:nvPr/>
        </p:nvGraphicFramePr>
        <p:xfrm>
          <a:off x="5572133" y="1887526"/>
          <a:ext cx="1071570" cy="428628"/>
        </p:xfrm>
        <a:graphic>
          <a:graphicData uri="http://schemas.openxmlformats.org/presentationml/2006/ole">
            <p:oleObj spid="_x0000_s27651" name="Equation" r:id="rId4" imgW="507960" imgH="203040" progId="Equation.DSMT4">
              <p:embed/>
            </p:oleObj>
          </a:graphicData>
        </a:graphic>
      </p:graphicFrame>
      <p:graphicFrame>
        <p:nvGraphicFramePr>
          <p:cNvPr id="27652" name="Object 4"/>
          <p:cNvGraphicFramePr>
            <a:graphicFrameLocks noChangeAspect="1"/>
          </p:cNvGraphicFramePr>
          <p:nvPr/>
        </p:nvGraphicFramePr>
        <p:xfrm>
          <a:off x="7572396" y="1928802"/>
          <a:ext cx="347891" cy="374652"/>
        </p:xfrm>
        <a:graphic>
          <a:graphicData uri="http://schemas.openxmlformats.org/presentationml/2006/ole">
            <p:oleObj spid="_x0000_s27652" name="Equation" r:id="rId5" imgW="164880" imgH="177480" progId="Equation.DSMT4">
              <p:embed/>
            </p:oleObj>
          </a:graphicData>
        </a:graphic>
      </p:graphicFrame>
      <p:graphicFrame>
        <p:nvGraphicFramePr>
          <p:cNvPr id="27653" name="Object 5"/>
          <p:cNvGraphicFramePr>
            <a:graphicFrameLocks noChangeAspect="1"/>
          </p:cNvGraphicFramePr>
          <p:nvPr/>
        </p:nvGraphicFramePr>
        <p:xfrm>
          <a:off x="1785918" y="3898904"/>
          <a:ext cx="2178855" cy="387352"/>
        </p:xfrm>
        <a:graphic>
          <a:graphicData uri="http://schemas.openxmlformats.org/presentationml/2006/ole">
            <p:oleObj spid="_x0000_s27653" name="Equation" r:id="rId6" imgW="1143000" imgH="203040" progId="Equation.DSMT4">
              <p:embed/>
            </p:oleObj>
          </a:graphicData>
        </a:graphic>
      </p:graphicFrame>
      <p:graphicFrame>
        <p:nvGraphicFramePr>
          <p:cNvPr id="27654" name="Object 6"/>
          <p:cNvGraphicFramePr>
            <a:graphicFrameLocks noChangeAspect="1"/>
          </p:cNvGraphicFramePr>
          <p:nvPr/>
        </p:nvGraphicFramePr>
        <p:xfrm>
          <a:off x="6257937" y="3888320"/>
          <a:ext cx="671517" cy="397936"/>
        </p:xfrm>
        <a:graphic>
          <a:graphicData uri="http://schemas.openxmlformats.org/presentationml/2006/ole">
            <p:oleObj spid="_x0000_s27654" name="Equation" r:id="rId7" imgW="342720" imgH="203040" progId="Equation.DSMT4">
              <p:embed/>
            </p:oleObj>
          </a:graphicData>
        </a:graphic>
      </p:graphicFrame>
      <p:graphicFrame>
        <p:nvGraphicFramePr>
          <p:cNvPr id="27655" name="Object 7"/>
          <p:cNvGraphicFramePr>
            <a:graphicFrameLocks noChangeAspect="1"/>
          </p:cNvGraphicFramePr>
          <p:nvPr/>
        </p:nvGraphicFramePr>
        <p:xfrm>
          <a:off x="1214414" y="4714884"/>
          <a:ext cx="982273" cy="357190"/>
        </p:xfrm>
        <a:graphic>
          <a:graphicData uri="http://schemas.openxmlformats.org/presentationml/2006/ole">
            <p:oleObj spid="_x0000_s27655" name="Equation" r:id="rId8" imgW="558720" imgH="203040" progId="Equation.DSMT4">
              <p:embed/>
            </p:oleObj>
          </a:graphicData>
        </a:graphic>
      </p:graphicFrame>
      <p:graphicFrame>
        <p:nvGraphicFramePr>
          <p:cNvPr id="27656" name="Object 8"/>
          <p:cNvGraphicFramePr>
            <a:graphicFrameLocks noChangeAspect="1"/>
          </p:cNvGraphicFramePr>
          <p:nvPr/>
        </p:nvGraphicFramePr>
        <p:xfrm>
          <a:off x="2928926" y="4648339"/>
          <a:ext cx="1571636" cy="495173"/>
        </p:xfrm>
        <a:graphic>
          <a:graphicData uri="http://schemas.openxmlformats.org/presentationml/2006/ole">
            <p:oleObj spid="_x0000_s27656" name="Equation" r:id="rId9" imgW="927000" imgH="291960" progId="Equation.DSMT4">
              <p:embed/>
            </p:oleObj>
          </a:graphicData>
        </a:graphic>
      </p:graphicFrame>
      <p:graphicFrame>
        <p:nvGraphicFramePr>
          <p:cNvPr id="27657" name="Object 9"/>
          <p:cNvGraphicFramePr>
            <a:graphicFrameLocks noChangeAspect="1"/>
          </p:cNvGraphicFramePr>
          <p:nvPr/>
        </p:nvGraphicFramePr>
        <p:xfrm>
          <a:off x="3786182" y="5048261"/>
          <a:ext cx="928694" cy="381003"/>
        </p:xfrm>
        <a:graphic>
          <a:graphicData uri="http://schemas.openxmlformats.org/presentationml/2006/ole">
            <p:oleObj spid="_x0000_s27657" name="Equation" r:id="rId10" imgW="495000" imgH="203040" progId="Equation.DSMT4">
              <p:embed/>
            </p:oleObj>
          </a:graphicData>
        </a:graphic>
      </p:graphicFrame>
      <p:graphicFrame>
        <p:nvGraphicFramePr>
          <p:cNvPr id="27658" name="Object 10"/>
          <p:cNvGraphicFramePr>
            <a:graphicFrameLocks noChangeAspect="1"/>
          </p:cNvGraphicFramePr>
          <p:nvPr/>
        </p:nvGraphicFramePr>
        <p:xfrm>
          <a:off x="7858148" y="5072074"/>
          <a:ext cx="602758" cy="357190"/>
        </p:xfrm>
        <a:graphic>
          <a:graphicData uri="http://schemas.openxmlformats.org/presentationml/2006/ole">
            <p:oleObj spid="_x0000_s27658" name="Equation" r:id="rId11" imgW="342720" imgH="203040" progId="Equation.DSMT4">
              <p:embed/>
            </p:oleObj>
          </a:graphicData>
        </a:graphic>
      </p:graphicFrame>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457200" y="1481328"/>
            <a:ext cx="8229600" cy="5876762"/>
          </a:xfrm>
        </p:spPr>
        <p:txBody>
          <a:bodyPr>
            <a:noAutofit/>
          </a:bodyPr>
          <a:lstStyle/>
          <a:p>
            <a:r>
              <a:rPr lang="en-US" altLang="zh-CN" sz="2300" dirty="0" smtClean="0">
                <a:latin typeface="宋体" pitchFamily="2" charset="-122"/>
                <a:ea typeface="宋体" pitchFamily="2" charset="-122"/>
              </a:rPr>
              <a:t>3.4.2</a:t>
            </a:r>
            <a:r>
              <a:rPr lang="zh-CN" altLang="en-US" sz="2300" dirty="0" smtClean="0">
                <a:latin typeface="宋体" pitchFamily="2" charset="-122"/>
                <a:ea typeface="宋体" pitchFamily="2" charset="-122"/>
              </a:rPr>
              <a:t>位置参数的无信息先验</a:t>
            </a:r>
            <a:endParaRPr lang="en-US" altLang="zh-CN" sz="2300" dirty="0" smtClean="0">
              <a:latin typeface="宋体" pitchFamily="2" charset="-122"/>
              <a:ea typeface="宋体" pitchFamily="2" charset="-122"/>
            </a:endParaRPr>
          </a:p>
          <a:p>
            <a:r>
              <a:rPr lang="zh-CN" altLang="en-US" sz="2300" dirty="0" smtClean="0">
                <a:latin typeface="宋体" pitchFamily="2" charset="-122"/>
                <a:ea typeface="宋体" pitchFamily="2" charset="-122"/>
              </a:rPr>
              <a:t>设想让</a:t>
            </a:r>
            <a:r>
              <a:rPr lang="en-US" altLang="zh-CN" sz="2300" dirty="0" smtClean="0">
                <a:latin typeface="宋体" pitchFamily="2" charset="-122"/>
                <a:ea typeface="宋体" pitchFamily="2" charset="-122"/>
              </a:rPr>
              <a:t>X</a:t>
            </a:r>
            <a:r>
              <a:rPr lang="zh-CN" altLang="en-US" sz="2300" dirty="0" smtClean="0">
                <a:latin typeface="宋体" pitchFamily="2" charset="-122"/>
                <a:ea typeface="宋体" pitchFamily="2" charset="-122"/>
              </a:rPr>
              <a:t>移动一个量</a:t>
            </a:r>
            <a:r>
              <a:rPr lang="en-US" altLang="zh-CN" sz="2300" dirty="0" smtClean="0">
                <a:latin typeface="宋体" pitchFamily="2" charset="-122"/>
                <a:ea typeface="宋体" pitchFamily="2" charset="-122"/>
              </a:rPr>
              <a:t>c</a:t>
            </a:r>
            <a:r>
              <a:rPr lang="zh-CN" altLang="en-US" sz="2300" dirty="0" smtClean="0">
                <a:latin typeface="宋体" pitchFamily="2" charset="-122"/>
                <a:ea typeface="宋体" pitchFamily="2" charset="-122"/>
              </a:rPr>
              <a:t>得到</a:t>
            </a:r>
            <a:r>
              <a:rPr lang="en-US" altLang="zh-CN" sz="2300" dirty="0" smtClean="0">
                <a:latin typeface="宋体" pitchFamily="2" charset="-122"/>
                <a:ea typeface="宋体" pitchFamily="2" charset="-122"/>
              </a:rPr>
              <a:t>Y=</a:t>
            </a:r>
            <a:r>
              <a:rPr lang="en-US" altLang="zh-CN" sz="2300" dirty="0" err="1" smtClean="0">
                <a:latin typeface="宋体" pitchFamily="2" charset="-122"/>
                <a:ea typeface="宋体" pitchFamily="2" charset="-122"/>
              </a:rPr>
              <a:t>X+c</a:t>
            </a:r>
            <a:r>
              <a:rPr lang="en-US" altLang="zh-CN" sz="2300" dirty="0" smtClean="0">
                <a:latin typeface="宋体" pitchFamily="2" charset="-122"/>
                <a:ea typeface="宋体" pitchFamily="2" charset="-122"/>
              </a:rPr>
              <a:t>,</a:t>
            </a:r>
            <a:r>
              <a:rPr lang="zh-CN" altLang="en-US" sz="2300" dirty="0" smtClean="0">
                <a:latin typeface="宋体" pitchFamily="2" charset="-122"/>
                <a:ea typeface="宋体" pitchFamily="2" charset="-122"/>
              </a:rPr>
              <a:t>同时让参数</a:t>
            </a:r>
            <a:r>
              <a:rPr lang="el-GR" altLang="zh-CN" sz="2300" dirty="0" smtClean="0">
                <a:latin typeface="宋体" pitchFamily="2" charset="-122"/>
                <a:ea typeface="宋体" pitchFamily="2" charset="-122"/>
              </a:rPr>
              <a:t>θ</a:t>
            </a:r>
            <a:r>
              <a:rPr lang="zh-CN" altLang="en-US" sz="2300" dirty="0" smtClean="0">
                <a:latin typeface="宋体" pitchFamily="2" charset="-122"/>
                <a:ea typeface="宋体" pitchFamily="2" charset="-122"/>
              </a:rPr>
              <a:t>也移动一个量</a:t>
            </a:r>
            <a:r>
              <a:rPr lang="en-US" altLang="zh-CN" sz="2300" dirty="0" smtClean="0">
                <a:latin typeface="宋体" pitchFamily="2" charset="-122"/>
                <a:ea typeface="宋体" pitchFamily="2" charset="-122"/>
              </a:rPr>
              <a:t>c</a:t>
            </a:r>
            <a:r>
              <a:rPr lang="zh-CN" altLang="en-US" sz="2300" dirty="0" smtClean="0">
                <a:latin typeface="宋体" pitchFamily="2" charset="-122"/>
                <a:ea typeface="宋体" pitchFamily="2" charset="-122"/>
              </a:rPr>
              <a:t>得到        </a:t>
            </a:r>
            <a:r>
              <a:rPr lang="en-US" altLang="zh-CN" sz="2300" dirty="0" smtClean="0">
                <a:latin typeface="宋体" pitchFamily="2" charset="-122"/>
                <a:ea typeface="宋体" pitchFamily="2" charset="-122"/>
              </a:rPr>
              <a:t>,</a:t>
            </a:r>
            <a:r>
              <a:rPr lang="zh-CN" altLang="en-US" sz="2300" dirty="0" smtClean="0">
                <a:latin typeface="宋体" pitchFamily="2" charset="-122"/>
                <a:ea typeface="宋体" pitchFamily="2" charset="-122"/>
              </a:rPr>
              <a:t>显然</a:t>
            </a:r>
            <a:r>
              <a:rPr lang="en-US" altLang="zh-CN" sz="2300" dirty="0" smtClean="0">
                <a:latin typeface="宋体" pitchFamily="2" charset="-122"/>
                <a:ea typeface="宋体" pitchFamily="2" charset="-122"/>
              </a:rPr>
              <a:t>Y</a:t>
            </a:r>
            <a:r>
              <a:rPr lang="zh-CN" altLang="en-US" sz="2300" dirty="0" smtClean="0">
                <a:latin typeface="宋体" pitchFamily="2" charset="-122"/>
                <a:ea typeface="宋体" pitchFamily="2" charset="-122"/>
              </a:rPr>
              <a:t>有密度       。它仍是位置参数族的成员，且其样本空间与参数空间仍为  。所以</a:t>
            </a:r>
            <a:r>
              <a:rPr lang="en-US" altLang="zh-CN" sz="2300" dirty="0" smtClean="0">
                <a:latin typeface="宋体" pitchFamily="2" charset="-122"/>
                <a:ea typeface="宋体" pitchFamily="2" charset="-122"/>
              </a:rPr>
              <a:t>(X,</a:t>
            </a:r>
            <a:r>
              <a:rPr lang="el-GR" altLang="zh-CN" sz="2300" dirty="0" smtClean="0">
                <a:latin typeface="宋体" pitchFamily="2" charset="-122"/>
                <a:ea typeface="宋体" pitchFamily="2" charset="-122"/>
              </a:rPr>
              <a:t>θ</a:t>
            </a:r>
            <a:r>
              <a:rPr lang="en-US" altLang="zh-CN" sz="2300" dirty="0" smtClean="0">
                <a:latin typeface="宋体" pitchFamily="2" charset="-122"/>
                <a:ea typeface="宋体" pitchFamily="2" charset="-122"/>
              </a:rPr>
              <a:t>)</a:t>
            </a:r>
            <a:r>
              <a:rPr lang="zh-CN" altLang="en-US" sz="2300" dirty="0" smtClean="0">
                <a:latin typeface="宋体" pitchFamily="2" charset="-122"/>
                <a:ea typeface="宋体" pitchFamily="2" charset="-122"/>
              </a:rPr>
              <a:t>问题与</a:t>
            </a:r>
            <a:r>
              <a:rPr lang="en-US" altLang="zh-CN" sz="2300" dirty="0" smtClean="0">
                <a:latin typeface="宋体" pitchFamily="2" charset="-122"/>
                <a:ea typeface="宋体" pitchFamily="2" charset="-122"/>
              </a:rPr>
              <a:t>(Y,</a:t>
            </a:r>
            <a:r>
              <a:rPr lang="el-GR" altLang="zh-CN" sz="2300" dirty="0" smtClean="0">
                <a:latin typeface="宋体" pitchFamily="2" charset="-122"/>
                <a:ea typeface="宋体" pitchFamily="2" charset="-122"/>
              </a:rPr>
              <a:t>η</a:t>
            </a:r>
            <a:r>
              <a:rPr lang="en-US" altLang="zh-CN" sz="2300" dirty="0" smtClean="0">
                <a:latin typeface="宋体" pitchFamily="2" charset="-122"/>
                <a:ea typeface="宋体" pitchFamily="2" charset="-122"/>
              </a:rPr>
              <a:t>)</a:t>
            </a:r>
            <a:r>
              <a:rPr lang="zh-CN" altLang="en-US" sz="2300" dirty="0" smtClean="0">
                <a:latin typeface="宋体" pitchFamily="2" charset="-122"/>
                <a:ea typeface="宋体" pitchFamily="2" charset="-122"/>
              </a:rPr>
              <a:t>问题的统计结构完全相同。因此</a:t>
            </a:r>
            <a:r>
              <a:rPr lang="el-GR" altLang="zh-CN" sz="2300" dirty="0" smtClean="0">
                <a:latin typeface="宋体" pitchFamily="2" charset="-122"/>
                <a:ea typeface="宋体" pitchFamily="2" charset="-122"/>
              </a:rPr>
              <a:t>θ</a:t>
            </a:r>
            <a:r>
              <a:rPr lang="zh-CN" altLang="en-US" sz="2300" dirty="0" smtClean="0">
                <a:latin typeface="宋体" pitchFamily="2" charset="-122"/>
                <a:ea typeface="宋体" pitchFamily="2" charset="-122"/>
              </a:rPr>
              <a:t>与</a:t>
            </a:r>
            <a:r>
              <a:rPr lang="el-GR" altLang="zh-CN" sz="2300" dirty="0" smtClean="0">
                <a:latin typeface="宋体" pitchFamily="2" charset="-122"/>
                <a:ea typeface="宋体" pitchFamily="2" charset="-122"/>
              </a:rPr>
              <a:t>η</a:t>
            </a:r>
            <a:r>
              <a:rPr lang="zh-CN" altLang="en-US" sz="2300" dirty="0" smtClean="0">
                <a:latin typeface="宋体" pitchFamily="2" charset="-122"/>
                <a:ea typeface="宋体" pitchFamily="2" charset="-122"/>
              </a:rPr>
              <a:t>应是有相同的无信息先验分布。即</a:t>
            </a:r>
            <a:endParaRPr lang="en-US" altLang="zh-CN" sz="2300" dirty="0" smtClean="0">
              <a:latin typeface="宋体" pitchFamily="2" charset="-122"/>
              <a:ea typeface="宋体" pitchFamily="2" charset="-122"/>
            </a:endParaRPr>
          </a:p>
          <a:p>
            <a:endParaRPr lang="en-US" altLang="zh-CN" sz="2300" dirty="0" smtClean="0">
              <a:latin typeface="宋体" pitchFamily="2" charset="-122"/>
              <a:ea typeface="宋体" pitchFamily="2" charset="-122"/>
            </a:endParaRPr>
          </a:p>
          <a:p>
            <a:endParaRPr lang="en-US" altLang="zh-CN" sz="2300" dirty="0" smtClean="0">
              <a:latin typeface="宋体" pitchFamily="2" charset="-122"/>
              <a:ea typeface="宋体" pitchFamily="2" charset="-122"/>
            </a:endParaRPr>
          </a:p>
          <a:p>
            <a:r>
              <a:rPr lang="zh-CN" altLang="en-US" sz="2300" dirty="0" smtClean="0">
                <a:latin typeface="宋体" pitchFamily="2" charset="-122"/>
                <a:ea typeface="宋体" pitchFamily="2" charset="-122"/>
              </a:rPr>
              <a:t>其中</a:t>
            </a:r>
            <a:r>
              <a:rPr lang="en-US" altLang="zh-CN" sz="2300" dirty="0" smtClean="0">
                <a:latin typeface="宋体" pitchFamily="2" charset="-122"/>
                <a:ea typeface="宋体" pitchFamily="2" charset="-122"/>
              </a:rPr>
              <a:t>  </a:t>
            </a:r>
            <a:r>
              <a:rPr lang="zh-CN" altLang="en-US" sz="2300" dirty="0" smtClean="0">
                <a:latin typeface="宋体" pitchFamily="2" charset="-122"/>
                <a:ea typeface="宋体" pitchFamily="2" charset="-122"/>
              </a:rPr>
              <a:t>与  分别为</a:t>
            </a:r>
            <a:r>
              <a:rPr lang="el-GR" altLang="zh-CN" sz="2300" dirty="0" smtClean="0">
                <a:ea typeface="宋体" pitchFamily="2" charset="-122"/>
              </a:rPr>
              <a:t>θ</a:t>
            </a:r>
            <a:r>
              <a:rPr lang="zh-CN" altLang="en-US" sz="2300" dirty="0" smtClean="0">
                <a:latin typeface="宋体" pitchFamily="2" charset="-122"/>
                <a:ea typeface="宋体" pitchFamily="2" charset="-122"/>
              </a:rPr>
              <a:t>与</a:t>
            </a:r>
            <a:r>
              <a:rPr lang="el-GR" altLang="zh-CN" sz="2300" dirty="0" smtClean="0">
                <a:ea typeface="宋体" pitchFamily="2" charset="-122"/>
              </a:rPr>
              <a:t>η</a:t>
            </a:r>
            <a:r>
              <a:rPr lang="zh-CN" altLang="en-US" sz="2300" dirty="0" smtClean="0">
                <a:latin typeface="宋体" pitchFamily="2" charset="-122"/>
                <a:ea typeface="宋体" pitchFamily="2" charset="-122"/>
              </a:rPr>
              <a:t>的无信息先验分布，另一方面，由变换       可以算得</a:t>
            </a:r>
            <a:r>
              <a:rPr lang="el-GR" altLang="zh-CN" sz="2300" dirty="0" smtClean="0">
                <a:latin typeface="宋体" pitchFamily="2" charset="-122"/>
                <a:ea typeface="宋体" pitchFamily="2" charset="-122"/>
              </a:rPr>
              <a:t>η</a:t>
            </a:r>
            <a:r>
              <a:rPr lang="zh-CN" altLang="en-US" sz="2300" dirty="0" smtClean="0">
                <a:latin typeface="宋体" pitchFamily="2" charset="-122"/>
                <a:ea typeface="宋体" pitchFamily="2" charset="-122"/>
              </a:rPr>
              <a:t>的无信息先验分布为</a:t>
            </a:r>
            <a:endParaRPr lang="zh-CN" altLang="en-US" sz="2300" dirty="0">
              <a:latin typeface="宋体" pitchFamily="2" charset="-122"/>
              <a:ea typeface="宋体" pitchFamily="2" charset="-122"/>
            </a:endParaRPr>
          </a:p>
        </p:txBody>
      </p:sp>
      <p:sp>
        <p:nvSpPr>
          <p:cNvPr id="3" name="标题 2"/>
          <p:cNvSpPr>
            <a:spLocks noGrp="1"/>
          </p:cNvSpPr>
          <p:nvPr>
            <p:ph type="title"/>
          </p:nvPr>
        </p:nvSpPr>
        <p:spPr/>
        <p:txBody>
          <a:bodyPr>
            <a:normAutofit/>
          </a:bodyPr>
          <a:lstStyle/>
          <a:p>
            <a:r>
              <a:rPr lang="zh-CN" altLang="en-US" sz="4000" dirty="0" smtClean="0">
                <a:solidFill>
                  <a:schemeClr val="tx1"/>
                </a:solidFill>
                <a:effectLst/>
                <a:latin typeface="隶书" pitchFamily="49" charset="-122"/>
                <a:ea typeface="隶书" pitchFamily="49" charset="-122"/>
              </a:rPr>
              <a:t>第四节 无信息先验分布</a:t>
            </a:r>
            <a:endParaRPr lang="zh-CN" altLang="en-US" sz="4000" dirty="0"/>
          </a:p>
        </p:txBody>
      </p:sp>
      <p:graphicFrame>
        <p:nvGraphicFramePr>
          <p:cNvPr id="32770" name="Object 2"/>
          <p:cNvGraphicFramePr>
            <a:graphicFrameLocks noChangeAspect="1"/>
          </p:cNvGraphicFramePr>
          <p:nvPr/>
        </p:nvGraphicFramePr>
        <p:xfrm>
          <a:off x="1643042" y="2285992"/>
          <a:ext cx="1089428" cy="387352"/>
        </p:xfrm>
        <a:graphic>
          <a:graphicData uri="http://schemas.openxmlformats.org/presentationml/2006/ole">
            <p:oleObj spid="_x0000_s32770" name="Equation" r:id="rId3" imgW="571320" imgH="203040" progId="Equation.DSMT4">
              <p:embed/>
            </p:oleObj>
          </a:graphicData>
        </a:graphic>
      </p:graphicFrame>
      <p:graphicFrame>
        <p:nvGraphicFramePr>
          <p:cNvPr id="32771" name="Object 3"/>
          <p:cNvGraphicFramePr>
            <a:graphicFrameLocks noChangeAspect="1"/>
          </p:cNvGraphicFramePr>
          <p:nvPr/>
        </p:nvGraphicFramePr>
        <p:xfrm>
          <a:off x="4500562" y="2255830"/>
          <a:ext cx="992590" cy="387352"/>
        </p:xfrm>
        <a:graphic>
          <a:graphicData uri="http://schemas.openxmlformats.org/presentationml/2006/ole">
            <p:oleObj spid="_x0000_s32771" name="Equation" r:id="rId4" imgW="520560" imgH="203040" progId="Equation.DSMT4">
              <p:embed/>
            </p:oleObj>
          </a:graphicData>
        </a:graphic>
      </p:graphicFrame>
      <p:graphicFrame>
        <p:nvGraphicFramePr>
          <p:cNvPr id="32772" name="Object 4"/>
          <p:cNvGraphicFramePr>
            <a:graphicFrameLocks noChangeAspect="1"/>
          </p:cNvGraphicFramePr>
          <p:nvPr/>
        </p:nvGraphicFramePr>
        <p:xfrm>
          <a:off x="5572132" y="2571744"/>
          <a:ext cx="357190" cy="357190"/>
        </p:xfrm>
        <a:graphic>
          <a:graphicData uri="http://schemas.openxmlformats.org/presentationml/2006/ole">
            <p:oleObj spid="_x0000_s32772" name="Equation" r:id="rId5" imgW="190440" imgH="190440" progId="Equation.DSMT4">
              <p:embed/>
            </p:oleObj>
          </a:graphicData>
        </a:graphic>
      </p:graphicFrame>
      <p:graphicFrame>
        <p:nvGraphicFramePr>
          <p:cNvPr id="32773" name="Object 5"/>
          <p:cNvGraphicFramePr>
            <a:graphicFrameLocks noChangeAspect="1"/>
          </p:cNvGraphicFramePr>
          <p:nvPr/>
        </p:nvGraphicFramePr>
        <p:xfrm>
          <a:off x="3428992" y="3712520"/>
          <a:ext cx="1785950" cy="502298"/>
        </p:xfrm>
        <a:graphic>
          <a:graphicData uri="http://schemas.openxmlformats.org/presentationml/2006/ole">
            <p:oleObj spid="_x0000_s32773" name="Equation" r:id="rId6" imgW="812520" imgH="228600" progId="Equation.DSMT4">
              <p:embed/>
            </p:oleObj>
          </a:graphicData>
        </a:graphic>
      </p:graphicFrame>
      <p:graphicFrame>
        <p:nvGraphicFramePr>
          <p:cNvPr id="32774" name="Object 6"/>
          <p:cNvGraphicFramePr>
            <a:graphicFrameLocks noChangeAspect="1"/>
          </p:cNvGraphicFramePr>
          <p:nvPr/>
        </p:nvGraphicFramePr>
        <p:xfrm>
          <a:off x="1500166" y="4572008"/>
          <a:ext cx="285752" cy="285752"/>
        </p:xfrm>
        <a:graphic>
          <a:graphicData uri="http://schemas.openxmlformats.org/presentationml/2006/ole">
            <p:oleObj spid="_x0000_s32774" name="Equation" r:id="rId7" imgW="139680" imgH="139680" progId="Equation.DSMT4">
              <p:embed/>
            </p:oleObj>
          </a:graphicData>
        </a:graphic>
      </p:graphicFrame>
      <p:graphicFrame>
        <p:nvGraphicFramePr>
          <p:cNvPr id="32775" name="Object 7"/>
          <p:cNvGraphicFramePr>
            <a:graphicFrameLocks noChangeAspect="1"/>
          </p:cNvGraphicFramePr>
          <p:nvPr/>
        </p:nvGraphicFramePr>
        <p:xfrm>
          <a:off x="2071670" y="4476757"/>
          <a:ext cx="357190" cy="381003"/>
        </p:xfrm>
        <a:graphic>
          <a:graphicData uri="http://schemas.openxmlformats.org/presentationml/2006/ole">
            <p:oleObj spid="_x0000_s32775" name="Equation" r:id="rId8" imgW="190440" imgH="203040" progId="Equation.DSMT4">
              <p:embed/>
            </p:oleObj>
          </a:graphicData>
        </a:graphic>
      </p:graphicFrame>
      <p:graphicFrame>
        <p:nvGraphicFramePr>
          <p:cNvPr id="32776" name="Object 8"/>
          <p:cNvGraphicFramePr>
            <a:graphicFrameLocks noChangeAspect="1"/>
          </p:cNvGraphicFramePr>
          <p:nvPr/>
        </p:nvGraphicFramePr>
        <p:xfrm>
          <a:off x="1214413" y="4929198"/>
          <a:ext cx="1004597" cy="357190"/>
        </p:xfrm>
        <a:graphic>
          <a:graphicData uri="http://schemas.openxmlformats.org/presentationml/2006/ole">
            <p:oleObj spid="_x0000_s32776" name="Equation" r:id="rId9" imgW="571320" imgH="203040" progId="Equation.DSMT4">
              <p:embed/>
            </p:oleObj>
          </a:graphicData>
        </a:graphic>
      </p:graphicFrame>
      <p:pic>
        <p:nvPicPr>
          <p:cNvPr id="11" name="图片 10" descr="图像 21.png"/>
          <p:cNvPicPr>
            <a:picLocks noChangeAspect="1"/>
          </p:cNvPicPr>
          <p:nvPr/>
        </p:nvPicPr>
        <p:blipFill>
          <a:blip r:embed="rId10"/>
          <a:stretch>
            <a:fillRect/>
          </a:stretch>
        </p:blipFill>
        <p:spPr>
          <a:xfrm>
            <a:off x="2357422" y="5357826"/>
            <a:ext cx="4214842" cy="814954"/>
          </a:xfrm>
          <a:prstGeom prst="rect">
            <a:avLst/>
          </a:prstGeom>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457200" y="1481328"/>
            <a:ext cx="8229600" cy="6233952"/>
          </a:xfrm>
        </p:spPr>
        <p:txBody>
          <a:bodyPr>
            <a:noAutofit/>
          </a:bodyPr>
          <a:lstStyle/>
          <a:p>
            <a:r>
              <a:rPr lang="zh-CN" altLang="en-US" sz="2300" dirty="0" smtClean="0">
                <a:latin typeface="宋体" pitchFamily="2" charset="-122"/>
                <a:ea typeface="宋体" pitchFamily="2" charset="-122"/>
              </a:rPr>
              <a:t>其中</a:t>
            </a:r>
            <a:r>
              <a:rPr lang="en-US" altLang="zh-CN" sz="2300" dirty="0" smtClean="0">
                <a:latin typeface="宋体" pitchFamily="2" charset="-122"/>
                <a:ea typeface="宋体" pitchFamily="2" charset="-122"/>
              </a:rPr>
              <a:t>         </a:t>
            </a:r>
            <a:r>
              <a:rPr lang="zh-CN" altLang="en-US" sz="2300" dirty="0" smtClean="0">
                <a:latin typeface="宋体" pitchFamily="2" charset="-122"/>
                <a:ea typeface="宋体" pitchFamily="2" charset="-122"/>
              </a:rPr>
              <a:t>，         </a:t>
            </a:r>
          </a:p>
          <a:p>
            <a:pPr>
              <a:buNone/>
            </a:pPr>
            <a:r>
              <a:rPr lang="zh-CN" altLang="en-US" sz="2300" dirty="0" smtClean="0">
                <a:latin typeface="宋体" pitchFamily="2" charset="-122"/>
                <a:ea typeface="宋体" pitchFamily="2" charset="-122"/>
              </a:rPr>
              <a:t>  取</a:t>
            </a:r>
            <a:r>
              <a:rPr lang="el-GR" altLang="zh-CN" sz="2300" dirty="0" smtClean="0">
                <a:latin typeface="宋体" pitchFamily="2" charset="-122"/>
                <a:ea typeface="宋体" pitchFamily="2" charset="-122"/>
              </a:rPr>
              <a:t>η</a:t>
            </a:r>
            <a:r>
              <a:rPr lang="en-US" altLang="zh-CN" sz="2300" dirty="0" smtClean="0">
                <a:latin typeface="宋体" pitchFamily="2" charset="-122"/>
                <a:ea typeface="宋体" pitchFamily="2" charset="-122"/>
              </a:rPr>
              <a:t>=c</a:t>
            </a:r>
            <a:r>
              <a:rPr lang="zh-CN" altLang="en-US" sz="2300" dirty="0" smtClean="0">
                <a:latin typeface="宋体" pitchFamily="2" charset="-122"/>
                <a:ea typeface="宋体" pitchFamily="2" charset="-122"/>
              </a:rPr>
              <a:t>，则有</a:t>
            </a:r>
            <a:endParaRPr lang="en-US" altLang="zh-CN" sz="2300" dirty="0" smtClean="0">
              <a:latin typeface="宋体" pitchFamily="2" charset="-122"/>
              <a:ea typeface="宋体" pitchFamily="2" charset="-122"/>
            </a:endParaRPr>
          </a:p>
          <a:p>
            <a:pPr>
              <a:buNone/>
            </a:pPr>
            <a:r>
              <a:rPr lang="en-US" altLang="zh-CN" sz="2300" dirty="0" smtClean="0">
                <a:latin typeface="宋体" pitchFamily="2" charset="-122"/>
                <a:ea typeface="宋体" pitchFamily="2" charset="-122"/>
              </a:rPr>
              <a:t>               </a:t>
            </a:r>
            <a:r>
              <a:rPr lang="el-GR" altLang="zh-CN" sz="2300" dirty="0" smtClean="0">
                <a:latin typeface="宋体" pitchFamily="2" charset="-122"/>
                <a:ea typeface="宋体" pitchFamily="2" charset="-122"/>
              </a:rPr>
              <a:t>π</a:t>
            </a:r>
            <a:r>
              <a:rPr lang="en-US" altLang="zh-CN" sz="2300" dirty="0" smtClean="0">
                <a:latin typeface="宋体" pitchFamily="2" charset="-122"/>
                <a:ea typeface="宋体" pitchFamily="2" charset="-122"/>
              </a:rPr>
              <a:t>(c)=</a:t>
            </a:r>
            <a:r>
              <a:rPr lang="el-GR" altLang="zh-CN" sz="2300" dirty="0" smtClean="0">
                <a:latin typeface="宋体" pitchFamily="2" charset="-122"/>
                <a:ea typeface="宋体" pitchFamily="2" charset="-122"/>
              </a:rPr>
              <a:t>π</a:t>
            </a:r>
            <a:r>
              <a:rPr lang="en-US" altLang="zh-CN" sz="2300" dirty="0" smtClean="0">
                <a:latin typeface="宋体" pitchFamily="2" charset="-122"/>
                <a:ea typeface="宋体" pitchFamily="2" charset="-122"/>
              </a:rPr>
              <a:t>(0)=</a:t>
            </a:r>
            <a:r>
              <a:rPr lang="zh-CN" altLang="en-US" sz="2300" dirty="0" smtClean="0">
                <a:latin typeface="宋体" pitchFamily="2" charset="-122"/>
                <a:ea typeface="宋体" pitchFamily="2" charset="-122"/>
              </a:rPr>
              <a:t>常数</a:t>
            </a:r>
            <a:endParaRPr lang="en-US" altLang="zh-CN" sz="2300" dirty="0" smtClean="0">
              <a:latin typeface="宋体" pitchFamily="2" charset="-122"/>
              <a:ea typeface="宋体" pitchFamily="2" charset="-122"/>
            </a:endParaRPr>
          </a:p>
          <a:p>
            <a:endParaRPr lang="en-US" altLang="zh-CN" sz="2300" dirty="0" smtClean="0">
              <a:latin typeface="宋体" pitchFamily="2" charset="-122"/>
              <a:ea typeface="宋体" pitchFamily="2" charset="-122"/>
            </a:endParaRPr>
          </a:p>
          <a:p>
            <a:r>
              <a:rPr lang="zh-CN" altLang="en-US" sz="2300" dirty="0" smtClean="0">
                <a:latin typeface="宋体" pitchFamily="2" charset="-122"/>
                <a:ea typeface="宋体" pitchFamily="2" charset="-122"/>
              </a:rPr>
              <a:t>由于</a:t>
            </a:r>
            <a:r>
              <a:rPr lang="en-US" altLang="zh-CN" sz="2300" dirty="0" smtClean="0">
                <a:latin typeface="宋体" pitchFamily="2" charset="-122"/>
                <a:ea typeface="宋体" pitchFamily="2" charset="-122"/>
              </a:rPr>
              <a:t>L</a:t>
            </a:r>
            <a:r>
              <a:rPr lang="zh-CN" altLang="en-US" sz="2300" dirty="0" smtClean="0">
                <a:latin typeface="宋体" pitchFamily="2" charset="-122"/>
                <a:ea typeface="宋体" pitchFamily="2" charset="-122"/>
              </a:rPr>
              <a:t>的任意性，故得</a:t>
            </a:r>
            <a:r>
              <a:rPr lang="el-GR" altLang="zh-CN" sz="2300" dirty="0" smtClean="0">
                <a:latin typeface="宋体" pitchFamily="2" charset="-122"/>
                <a:ea typeface="宋体" pitchFamily="2" charset="-122"/>
              </a:rPr>
              <a:t>θ</a:t>
            </a:r>
            <a:r>
              <a:rPr lang="zh-CN" altLang="en-US" sz="2300" dirty="0" smtClean="0">
                <a:latin typeface="宋体" pitchFamily="2" charset="-122"/>
                <a:ea typeface="宋体" pitchFamily="2" charset="-122"/>
              </a:rPr>
              <a:t>的无信息先验分布为</a:t>
            </a:r>
          </a:p>
          <a:p>
            <a:pPr lvl="1">
              <a:buNone/>
            </a:pPr>
            <a:r>
              <a:rPr lang="en-US" altLang="zh-CN" dirty="0" smtClean="0">
                <a:latin typeface="宋体" pitchFamily="2" charset="-122"/>
                <a:ea typeface="宋体" pitchFamily="2" charset="-122"/>
              </a:rPr>
              <a:t>			    </a:t>
            </a:r>
            <a:r>
              <a:rPr lang="el-GR" altLang="zh-CN" dirty="0" smtClean="0">
                <a:latin typeface="宋体" pitchFamily="2" charset="-122"/>
                <a:ea typeface="宋体" pitchFamily="2" charset="-122"/>
              </a:rPr>
              <a:t>π</a:t>
            </a:r>
            <a:r>
              <a:rPr lang="en-US" altLang="zh-CN" dirty="0" smtClean="0">
                <a:latin typeface="宋体" pitchFamily="2" charset="-122"/>
                <a:ea typeface="宋体" pitchFamily="2" charset="-122"/>
              </a:rPr>
              <a:t>(</a:t>
            </a:r>
            <a:r>
              <a:rPr lang="el-GR" altLang="zh-CN" dirty="0" smtClean="0">
                <a:latin typeface="宋体" pitchFamily="2" charset="-122"/>
                <a:ea typeface="宋体" pitchFamily="2" charset="-122"/>
              </a:rPr>
              <a:t>θ</a:t>
            </a:r>
            <a:r>
              <a:rPr lang="en-US" altLang="zh-CN" dirty="0" smtClean="0">
                <a:latin typeface="宋体" pitchFamily="2" charset="-122"/>
                <a:ea typeface="宋体" pitchFamily="2" charset="-122"/>
              </a:rPr>
              <a:t>)=1</a:t>
            </a:r>
          </a:p>
          <a:p>
            <a:pPr lvl="1">
              <a:buNone/>
            </a:pPr>
            <a:endParaRPr lang="en-US" altLang="zh-CN" dirty="0" smtClean="0">
              <a:latin typeface="宋体" pitchFamily="2" charset="-122"/>
              <a:ea typeface="宋体" pitchFamily="2" charset="-122"/>
            </a:endParaRPr>
          </a:p>
          <a:p>
            <a:r>
              <a:rPr lang="zh-CN" altLang="en-US" sz="2300" dirty="0" smtClean="0">
                <a:latin typeface="宋体" pitchFamily="2" charset="-122"/>
                <a:ea typeface="宋体" pitchFamily="2" charset="-122"/>
              </a:rPr>
              <a:t>这表明，当</a:t>
            </a:r>
            <a:r>
              <a:rPr lang="el-GR" altLang="zh-CN" sz="2300" dirty="0" smtClean="0">
                <a:latin typeface="宋体" pitchFamily="2" charset="-122"/>
                <a:ea typeface="宋体" pitchFamily="2" charset="-122"/>
              </a:rPr>
              <a:t>θ</a:t>
            </a:r>
            <a:r>
              <a:rPr lang="zh-CN" altLang="en-US" sz="2300" dirty="0" smtClean="0">
                <a:latin typeface="宋体" pitchFamily="2" charset="-122"/>
                <a:ea typeface="宋体" pitchFamily="2" charset="-122"/>
              </a:rPr>
              <a:t>为位置参数时，其先验分布可用贝叶斯假设作为无信息先验分布。</a:t>
            </a:r>
            <a:endParaRPr lang="zh-CN" altLang="en-US" sz="2300" dirty="0">
              <a:latin typeface="宋体" pitchFamily="2" charset="-122"/>
              <a:ea typeface="宋体" pitchFamily="2" charset="-122"/>
            </a:endParaRPr>
          </a:p>
        </p:txBody>
      </p:sp>
      <p:sp>
        <p:nvSpPr>
          <p:cNvPr id="3" name="标题 2"/>
          <p:cNvSpPr>
            <a:spLocks noGrp="1"/>
          </p:cNvSpPr>
          <p:nvPr>
            <p:ph type="title"/>
          </p:nvPr>
        </p:nvSpPr>
        <p:spPr/>
        <p:txBody>
          <a:bodyPr>
            <a:normAutofit/>
          </a:bodyPr>
          <a:lstStyle/>
          <a:p>
            <a:r>
              <a:rPr lang="zh-CN" altLang="en-US" sz="4000" dirty="0" smtClean="0">
                <a:solidFill>
                  <a:schemeClr val="tx1"/>
                </a:solidFill>
                <a:effectLst/>
                <a:latin typeface="隶书" pitchFamily="49" charset="-122"/>
                <a:ea typeface="隶书" pitchFamily="49" charset="-122"/>
              </a:rPr>
              <a:t>第四节 无信息先验分布</a:t>
            </a:r>
            <a:endParaRPr lang="zh-CN" altLang="en-US" sz="4000" dirty="0"/>
          </a:p>
        </p:txBody>
      </p:sp>
      <p:graphicFrame>
        <p:nvGraphicFramePr>
          <p:cNvPr id="33794" name="Object 2"/>
          <p:cNvGraphicFramePr>
            <a:graphicFrameLocks noChangeAspect="1"/>
          </p:cNvGraphicFramePr>
          <p:nvPr/>
        </p:nvGraphicFramePr>
        <p:xfrm>
          <a:off x="1428729" y="1571612"/>
          <a:ext cx="1355729" cy="387351"/>
        </p:xfrm>
        <a:graphic>
          <a:graphicData uri="http://schemas.openxmlformats.org/presentationml/2006/ole">
            <p:oleObj spid="_x0000_s33794" name="Equation" r:id="rId3" imgW="711000" imgH="203040" progId="Equation.DSMT4">
              <p:embed/>
            </p:oleObj>
          </a:graphicData>
        </a:graphic>
      </p:graphicFrame>
      <p:graphicFrame>
        <p:nvGraphicFramePr>
          <p:cNvPr id="33795" name="Object 3"/>
          <p:cNvGraphicFramePr>
            <a:graphicFrameLocks noChangeAspect="1"/>
          </p:cNvGraphicFramePr>
          <p:nvPr/>
        </p:nvGraphicFramePr>
        <p:xfrm>
          <a:off x="3071802" y="1571612"/>
          <a:ext cx="1864128" cy="387351"/>
        </p:xfrm>
        <a:graphic>
          <a:graphicData uri="http://schemas.openxmlformats.org/presentationml/2006/ole">
            <p:oleObj spid="_x0000_s33795" name="Equation" r:id="rId4" imgW="977760" imgH="203040" progId="Equation.DSMT4">
              <p:embed/>
            </p:oleObj>
          </a:graphicData>
        </a:graphic>
      </p:graphicFrame>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p:txBody>
          <a:bodyPr>
            <a:normAutofit/>
          </a:bodyPr>
          <a:lstStyle/>
          <a:p>
            <a:pPr>
              <a:lnSpc>
                <a:spcPct val="150000"/>
              </a:lnSpc>
            </a:pPr>
            <a:r>
              <a:rPr lang="zh-CN" altLang="en-US" dirty="0" smtClean="0">
                <a:latin typeface="宋体" pitchFamily="2" charset="-122"/>
                <a:ea typeface="宋体" pitchFamily="2" charset="-122"/>
              </a:rPr>
              <a:t>第一节 主观概率</a:t>
            </a:r>
            <a:endParaRPr lang="en-US" altLang="zh-CN" dirty="0" smtClean="0">
              <a:latin typeface="宋体" pitchFamily="2" charset="-122"/>
              <a:ea typeface="宋体" pitchFamily="2" charset="-122"/>
            </a:endParaRPr>
          </a:p>
          <a:p>
            <a:pPr>
              <a:lnSpc>
                <a:spcPct val="150000"/>
              </a:lnSpc>
            </a:pPr>
            <a:r>
              <a:rPr lang="zh-CN" altLang="en-US" dirty="0" smtClean="0">
                <a:latin typeface="宋体" pitchFamily="2" charset="-122"/>
                <a:ea typeface="宋体" pitchFamily="2" charset="-122"/>
              </a:rPr>
              <a:t>第二节 利用先验信息确定先验分布</a:t>
            </a:r>
            <a:endParaRPr lang="en-US" altLang="zh-CN" dirty="0" smtClean="0">
              <a:latin typeface="宋体" pitchFamily="2" charset="-122"/>
              <a:ea typeface="宋体" pitchFamily="2" charset="-122"/>
            </a:endParaRPr>
          </a:p>
          <a:p>
            <a:pPr>
              <a:lnSpc>
                <a:spcPct val="150000"/>
              </a:lnSpc>
            </a:pPr>
            <a:r>
              <a:rPr lang="zh-CN" altLang="en-US" dirty="0" smtClean="0">
                <a:latin typeface="宋体" pitchFamily="2" charset="-122"/>
                <a:ea typeface="宋体" pitchFamily="2" charset="-122"/>
              </a:rPr>
              <a:t>第三节 利用边际分布</a:t>
            </a:r>
            <a:r>
              <a:rPr lang="en-US" altLang="zh-CN" dirty="0" smtClean="0">
                <a:latin typeface="宋体" pitchFamily="2" charset="-122"/>
                <a:ea typeface="宋体" pitchFamily="2" charset="-122"/>
              </a:rPr>
              <a:t>m(x) </a:t>
            </a:r>
            <a:r>
              <a:rPr lang="zh-CN" altLang="en-US" dirty="0" smtClean="0">
                <a:latin typeface="宋体" pitchFamily="2" charset="-122"/>
                <a:ea typeface="宋体" pitchFamily="2" charset="-122"/>
              </a:rPr>
              <a:t>确定先验密度</a:t>
            </a:r>
            <a:endParaRPr lang="en-US" altLang="zh-CN" dirty="0" smtClean="0">
              <a:latin typeface="宋体" pitchFamily="2" charset="-122"/>
              <a:ea typeface="宋体" pitchFamily="2" charset="-122"/>
            </a:endParaRPr>
          </a:p>
          <a:p>
            <a:pPr>
              <a:lnSpc>
                <a:spcPct val="150000"/>
              </a:lnSpc>
            </a:pPr>
            <a:r>
              <a:rPr lang="zh-CN" altLang="en-US" dirty="0" smtClean="0">
                <a:latin typeface="宋体" pitchFamily="2" charset="-122"/>
                <a:ea typeface="宋体" pitchFamily="2" charset="-122"/>
              </a:rPr>
              <a:t>第四节 无信息先验分布</a:t>
            </a:r>
            <a:endParaRPr lang="en-US" altLang="zh-CN" dirty="0" smtClean="0">
              <a:latin typeface="宋体" pitchFamily="2" charset="-122"/>
              <a:ea typeface="宋体" pitchFamily="2" charset="-122"/>
            </a:endParaRPr>
          </a:p>
          <a:p>
            <a:pPr>
              <a:lnSpc>
                <a:spcPct val="150000"/>
              </a:lnSpc>
            </a:pPr>
            <a:r>
              <a:rPr lang="zh-CN" altLang="en-US" dirty="0" smtClean="0">
                <a:latin typeface="宋体" pitchFamily="2" charset="-122"/>
                <a:ea typeface="宋体" pitchFamily="2" charset="-122"/>
              </a:rPr>
              <a:t>第五节 多层先验</a:t>
            </a:r>
            <a:endParaRPr lang="en-US" altLang="zh-CN" dirty="0" smtClean="0">
              <a:latin typeface="宋体" pitchFamily="2" charset="-122"/>
              <a:ea typeface="宋体" pitchFamily="2" charset="-122"/>
            </a:endParaRPr>
          </a:p>
        </p:txBody>
      </p:sp>
      <p:sp>
        <p:nvSpPr>
          <p:cNvPr id="3" name="标题 2"/>
          <p:cNvSpPr>
            <a:spLocks noGrp="1"/>
          </p:cNvSpPr>
          <p:nvPr>
            <p:ph type="title"/>
          </p:nvPr>
        </p:nvSpPr>
        <p:spPr/>
        <p:txBody>
          <a:bodyPr>
            <a:normAutofit/>
          </a:bodyPr>
          <a:lstStyle/>
          <a:p>
            <a:r>
              <a:rPr lang="zh-CN" altLang="en-US" sz="4000" dirty="0" smtClean="0">
                <a:solidFill>
                  <a:schemeClr val="tx1"/>
                </a:solidFill>
                <a:effectLst/>
                <a:latin typeface="隶书" pitchFamily="49" charset="-122"/>
                <a:ea typeface="隶书" pitchFamily="49" charset="-122"/>
              </a:rPr>
              <a:t>第三章</a:t>
            </a:r>
            <a:r>
              <a:rPr lang="en-US" altLang="zh-CN" sz="4000" dirty="0" smtClean="0">
                <a:solidFill>
                  <a:schemeClr val="tx1"/>
                </a:solidFill>
                <a:effectLst/>
                <a:latin typeface="隶书" pitchFamily="49" charset="-122"/>
                <a:ea typeface="隶书" pitchFamily="49" charset="-122"/>
              </a:rPr>
              <a:t> </a:t>
            </a:r>
            <a:r>
              <a:rPr lang="zh-CN" altLang="en-US" sz="4000" dirty="0" smtClean="0">
                <a:solidFill>
                  <a:schemeClr val="tx1"/>
                </a:solidFill>
                <a:effectLst/>
                <a:latin typeface="隶书" pitchFamily="49" charset="-122"/>
                <a:ea typeface="隶书" pitchFamily="49" charset="-122"/>
              </a:rPr>
              <a:t>先验分布的确定</a:t>
            </a:r>
            <a:endParaRPr lang="zh-CN" altLang="en-US" sz="4000" dirty="0">
              <a:effectLst/>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457200" y="1481328"/>
            <a:ext cx="8229600" cy="5948200"/>
          </a:xfrm>
        </p:spPr>
        <p:txBody>
          <a:bodyPr>
            <a:noAutofit/>
          </a:bodyPr>
          <a:lstStyle/>
          <a:p>
            <a:r>
              <a:rPr lang="en-US" altLang="zh-CN" sz="2300" dirty="0" smtClean="0">
                <a:latin typeface="宋体" pitchFamily="2" charset="-122"/>
                <a:ea typeface="宋体" pitchFamily="2" charset="-122"/>
              </a:rPr>
              <a:t>3.4.3 </a:t>
            </a:r>
            <a:r>
              <a:rPr lang="zh-CN" altLang="en-US" sz="2300" dirty="0" smtClean="0">
                <a:latin typeface="宋体" pitchFamily="2" charset="-122"/>
                <a:ea typeface="宋体" pitchFamily="2" charset="-122"/>
              </a:rPr>
              <a:t>尺度参数的无信息先验</a:t>
            </a:r>
            <a:endParaRPr lang="en-US" altLang="zh-CN" sz="2300" dirty="0" smtClean="0">
              <a:latin typeface="宋体" pitchFamily="2" charset="-122"/>
              <a:ea typeface="宋体" pitchFamily="2" charset="-122"/>
            </a:endParaRPr>
          </a:p>
          <a:p>
            <a:endParaRPr lang="en-US" altLang="zh-CN" sz="2300" dirty="0" smtClean="0">
              <a:latin typeface="宋体" pitchFamily="2" charset="-122"/>
              <a:ea typeface="宋体" pitchFamily="2" charset="-122"/>
            </a:endParaRPr>
          </a:p>
          <a:p>
            <a:r>
              <a:rPr lang="zh-CN" altLang="en-US" sz="2300" dirty="0" smtClean="0">
                <a:latin typeface="宋体" pitchFamily="2" charset="-122"/>
                <a:ea typeface="宋体" pitchFamily="2" charset="-122"/>
              </a:rPr>
              <a:t>设总体</a:t>
            </a:r>
            <a:r>
              <a:rPr lang="en-US" altLang="zh-CN" sz="2300" dirty="0" smtClean="0">
                <a:latin typeface="宋体" pitchFamily="2" charset="-122"/>
                <a:ea typeface="宋体" pitchFamily="2" charset="-122"/>
              </a:rPr>
              <a:t>X</a:t>
            </a:r>
            <a:r>
              <a:rPr lang="zh-CN" altLang="en-US" sz="2300" dirty="0" smtClean="0">
                <a:latin typeface="宋体" pitchFamily="2" charset="-122"/>
                <a:ea typeface="宋体" pitchFamily="2" charset="-122"/>
              </a:rPr>
              <a:t>的密度函数具有形式       ，其中</a:t>
            </a:r>
            <a:r>
              <a:rPr lang="en-US" altLang="zh-CN" sz="2300" dirty="0" smtClean="0">
                <a:latin typeface="宋体" pitchFamily="2" charset="-122"/>
                <a:ea typeface="宋体" pitchFamily="2" charset="-122"/>
              </a:rPr>
              <a:t>σ</a:t>
            </a:r>
            <a:r>
              <a:rPr lang="zh-CN" altLang="en-US" sz="2300" dirty="0" smtClean="0">
                <a:latin typeface="宋体" pitchFamily="2" charset="-122"/>
                <a:ea typeface="宋体" pitchFamily="2" charset="-122"/>
              </a:rPr>
              <a:t>称为尺度参数，参数空间为        。这类密度的全体称为尺度参数族。正态分布       和形状参数已知的伽玛分布都是这个分布族的成员。现要导出这种场合下参数</a:t>
            </a:r>
            <a:r>
              <a:rPr lang="en-US" altLang="zh-CN" sz="2300" dirty="0" smtClean="0">
                <a:latin typeface="宋体" pitchFamily="2" charset="-122"/>
                <a:ea typeface="宋体" pitchFamily="2" charset="-122"/>
              </a:rPr>
              <a:t>σ</a:t>
            </a:r>
            <a:r>
              <a:rPr lang="zh-CN" altLang="en-US" sz="2300" dirty="0" smtClean="0">
                <a:latin typeface="宋体" pitchFamily="2" charset="-122"/>
                <a:ea typeface="宋体" pitchFamily="2" charset="-122"/>
              </a:rPr>
              <a:t>的无信息先验。</a:t>
            </a:r>
            <a:endParaRPr lang="en-US" altLang="zh-CN" sz="2300" dirty="0" smtClean="0">
              <a:latin typeface="宋体" pitchFamily="2" charset="-122"/>
              <a:ea typeface="宋体" pitchFamily="2" charset="-122"/>
            </a:endParaRPr>
          </a:p>
          <a:p>
            <a:endParaRPr lang="en-US" altLang="zh-CN" sz="2300" dirty="0" smtClean="0">
              <a:latin typeface="宋体" pitchFamily="2" charset="-122"/>
              <a:ea typeface="宋体" pitchFamily="2" charset="-122"/>
            </a:endParaRPr>
          </a:p>
          <a:p>
            <a:r>
              <a:rPr lang="zh-CN" altLang="en-US" sz="2300" dirty="0" smtClean="0">
                <a:latin typeface="宋体" pitchFamily="2" charset="-122"/>
                <a:ea typeface="宋体" pitchFamily="2" charset="-122"/>
              </a:rPr>
              <a:t>设想让</a:t>
            </a:r>
            <a:r>
              <a:rPr lang="en-US" altLang="zh-CN" sz="2300" dirty="0" smtClean="0">
                <a:latin typeface="宋体" pitchFamily="2" charset="-122"/>
                <a:ea typeface="宋体" pitchFamily="2" charset="-122"/>
              </a:rPr>
              <a:t>X</a:t>
            </a:r>
            <a:r>
              <a:rPr lang="zh-CN" altLang="en-US" sz="2300" dirty="0" smtClean="0">
                <a:latin typeface="宋体" pitchFamily="2" charset="-122"/>
                <a:ea typeface="宋体" pitchFamily="2" charset="-122"/>
              </a:rPr>
              <a:t>改变比例尺，即得          。类似地定义      ，即让参数</a:t>
            </a:r>
            <a:r>
              <a:rPr lang="el-GR" altLang="zh-CN" sz="2300" dirty="0" smtClean="0">
                <a:latin typeface="宋体" pitchFamily="2" charset="-122"/>
                <a:ea typeface="宋体" pitchFamily="2" charset="-122"/>
              </a:rPr>
              <a:t>σ</a:t>
            </a:r>
            <a:r>
              <a:rPr lang="zh-CN" altLang="en-US" sz="2300" dirty="0" smtClean="0">
                <a:latin typeface="宋体" pitchFamily="2" charset="-122"/>
                <a:ea typeface="宋体" pitchFamily="2" charset="-122"/>
              </a:rPr>
              <a:t>同步变化，不难算出</a:t>
            </a:r>
            <a:r>
              <a:rPr lang="en-US" altLang="zh-CN" sz="2300" dirty="0" smtClean="0">
                <a:latin typeface="宋体" pitchFamily="2" charset="-122"/>
                <a:ea typeface="宋体" pitchFamily="2" charset="-122"/>
              </a:rPr>
              <a:t>Y</a:t>
            </a:r>
            <a:r>
              <a:rPr lang="zh-CN" altLang="en-US" sz="2300" dirty="0" smtClean="0">
                <a:latin typeface="宋体" pitchFamily="2" charset="-122"/>
                <a:ea typeface="宋体" pitchFamily="2" charset="-122"/>
              </a:rPr>
              <a:t>的密度函数为      仍属尺度参数族。且若</a:t>
            </a:r>
            <a:r>
              <a:rPr lang="en-US" altLang="zh-CN" sz="2300" dirty="0" smtClean="0">
                <a:latin typeface="宋体" pitchFamily="2" charset="-122"/>
                <a:ea typeface="宋体" pitchFamily="2" charset="-122"/>
              </a:rPr>
              <a:t>X</a:t>
            </a:r>
            <a:r>
              <a:rPr lang="zh-CN" altLang="en-US" sz="2300" dirty="0" smtClean="0">
                <a:latin typeface="宋体" pitchFamily="2" charset="-122"/>
                <a:ea typeface="宋体" pitchFamily="2" charset="-122"/>
              </a:rPr>
              <a:t>的样本空间为  </a:t>
            </a:r>
            <a:r>
              <a:rPr lang="en-US" altLang="zh-CN" sz="2300" dirty="0" smtClean="0">
                <a:latin typeface="宋体" pitchFamily="2" charset="-122"/>
                <a:ea typeface="宋体" pitchFamily="2" charset="-122"/>
              </a:rPr>
              <a:t>,</a:t>
            </a:r>
            <a:r>
              <a:rPr lang="zh-CN" altLang="en-US" sz="2300" dirty="0" smtClean="0">
                <a:latin typeface="宋体" pitchFamily="2" charset="-122"/>
                <a:ea typeface="宋体" pitchFamily="2" charset="-122"/>
              </a:rPr>
              <a:t>则</a:t>
            </a:r>
            <a:r>
              <a:rPr lang="en-US" altLang="zh-CN" sz="2300" dirty="0" smtClean="0">
                <a:latin typeface="宋体" pitchFamily="2" charset="-122"/>
                <a:ea typeface="宋体" pitchFamily="2" charset="-122"/>
              </a:rPr>
              <a:t>Y</a:t>
            </a:r>
            <a:r>
              <a:rPr lang="zh-CN" altLang="en-US" sz="2300" dirty="0" smtClean="0">
                <a:latin typeface="宋体" pitchFamily="2" charset="-122"/>
                <a:ea typeface="宋体" pitchFamily="2" charset="-122"/>
              </a:rPr>
              <a:t>的样本空间也为  ；若</a:t>
            </a:r>
            <a:r>
              <a:rPr lang="en-US" altLang="zh-CN" sz="2300" dirty="0" smtClean="0">
                <a:latin typeface="宋体" pitchFamily="2" charset="-122"/>
                <a:ea typeface="宋体" pitchFamily="2" charset="-122"/>
              </a:rPr>
              <a:t>X</a:t>
            </a:r>
            <a:r>
              <a:rPr lang="zh-CN" altLang="en-US" sz="2300" dirty="0" smtClean="0">
                <a:latin typeface="宋体" pitchFamily="2" charset="-122"/>
                <a:ea typeface="宋体" pitchFamily="2" charset="-122"/>
              </a:rPr>
              <a:t>的样本空间为  ，则</a:t>
            </a:r>
            <a:r>
              <a:rPr lang="en-US" altLang="zh-CN" sz="2300" dirty="0" smtClean="0">
                <a:latin typeface="宋体" pitchFamily="2" charset="-122"/>
                <a:ea typeface="宋体" pitchFamily="2" charset="-122"/>
              </a:rPr>
              <a:t>Y</a:t>
            </a:r>
            <a:r>
              <a:rPr lang="zh-CN" altLang="en-US" sz="2300" dirty="0" smtClean="0">
                <a:latin typeface="宋体" pitchFamily="2" charset="-122"/>
                <a:ea typeface="宋体" pitchFamily="2" charset="-122"/>
              </a:rPr>
              <a:t>的样本空间也为  。</a:t>
            </a:r>
            <a:endParaRPr lang="zh-CN" altLang="en-US" sz="2300" dirty="0">
              <a:latin typeface="宋体" pitchFamily="2" charset="-122"/>
              <a:ea typeface="宋体" pitchFamily="2" charset="-122"/>
            </a:endParaRPr>
          </a:p>
        </p:txBody>
      </p:sp>
      <p:sp>
        <p:nvSpPr>
          <p:cNvPr id="3" name="标题 2"/>
          <p:cNvSpPr>
            <a:spLocks noGrp="1"/>
          </p:cNvSpPr>
          <p:nvPr>
            <p:ph type="title"/>
          </p:nvPr>
        </p:nvSpPr>
        <p:spPr/>
        <p:txBody>
          <a:bodyPr>
            <a:normAutofit/>
          </a:bodyPr>
          <a:lstStyle/>
          <a:p>
            <a:r>
              <a:rPr lang="zh-CN" altLang="en-US" sz="4000" dirty="0" smtClean="0">
                <a:solidFill>
                  <a:schemeClr val="tx1"/>
                </a:solidFill>
                <a:effectLst/>
                <a:latin typeface="隶书" pitchFamily="49" charset="-122"/>
                <a:ea typeface="隶书" pitchFamily="49" charset="-122"/>
              </a:rPr>
              <a:t>第四节 无信息先验分布</a:t>
            </a:r>
            <a:endParaRPr lang="zh-CN" altLang="en-US" sz="4000" dirty="0"/>
          </a:p>
        </p:txBody>
      </p:sp>
      <p:graphicFrame>
        <p:nvGraphicFramePr>
          <p:cNvPr id="34818" name="Object 2"/>
          <p:cNvGraphicFramePr>
            <a:graphicFrameLocks noChangeAspect="1"/>
          </p:cNvGraphicFramePr>
          <p:nvPr/>
        </p:nvGraphicFramePr>
        <p:xfrm>
          <a:off x="4500562" y="2228695"/>
          <a:ext cx="1071570" cy="557363"/>
        </p:xfrm>
        <a:graphic>
          <a:graphicData uri="http://schemas.openxmlformats.org/presentationml/2006/ole">
            <p:oleObj spid="_x0000_s34818" name="Equation" r:id="rId3" imgW="545760" imgH="393480" progId="Equation.DSMT4">
              <p:embed/>
            </p:oleObj>
          </a:graphicData>
        </a:graphic>
      </p:graphicFrame>
      <p:graphicFrame>
        <p:nvGraphicFramePr>
          <p:cNvPr id="34819" name="Object 3"/>
          <p:cNvGraphicFramePr>
            <a:graphicFrameLocks noChangeAspect="1"/>
          </p:cNvGraphicFramePr>
          <p:nvPr/>
        </p:nvGraphicFramePr>
        <p:xfrm>
          <a:off x="2357422" y="2688301"/>
          <a:ext cx="1214446" cy="383509"/>
        </p:xfrm>
        <a:graphic>
          <a:graphicData uri="http://schemas.openxmlformats.org/presentationml/2006/ole">
            <p:oleObj spid="_x0000_s34819" name="Equation" r:id="rId4" imgW="723600" imgH="228600" progId="Equation.DSMT4">
              <p:embed/>
            </p:oleObj>
          </a:graphicData>
        </a:graphic>
      </p:graphicFrame>
      <p:graphicFrame>
        <p:nvGraphicFramePr>
          <p:cNvPr id="34820" name="Object 4"/>
          <p:cNvGraphicFramePr>
            <a:graphicFrameLocks noChangeAspect="1"/>
          </p:cNvGraphicFramePr>
          <p:nvPr/>
        </p:nvGraphicFramePr>
        <p:xfrm>
          <a:off x="1785918" y="3028948"/>
          <a:ext cx="1000130" cy="400052"/>
        </p:xfrm>
        <a:graphic>
          <a:graphicData uri="http://schemas.openxmlformats.org/presentationml/2006/ole">
            <p:oleObj spid="_x0000_s34820" name="Equation" r:id="rId5" imgW="571320" imgH="228600" progId="Equation.DSMT4">
              <p:embed/>
            </p:oleObj>
          </a:graphicData>
        </a:graphic>
      </p:graphicFrame>
      <p:graphicFrame>
        <p:nvGraphicFramePr>
          <p:cNvPr id="34821" name="Object 5"/>
          <p:cNvGraphicFramePr>
            <a:graphicFrameLocks noChangeAspect="1"/>
          </p:cNvGraphicFramePr>
          <p:nvPr/>
        </p:nvGraphicFramePr>
        <p:xfrm>
          <a:off x="4214810" y="4245434"/>
          <a:ext cx="1428760" cy="326574"/>
        </p:xfrm>
        <a:graphic>
          <a:graphicData uri="http://schemas.openxmlformats.org/presentationml/2006/ole">
            <p:oleObj spid="_x0000_s34821" name="Equation" r:id="rId6" imgW="888840" imgH="203040" progId="Equation.DSMT4">
              <p:embed/>
            </p:oleObj>
          </a:graphicData>
        </a:graphic>
      </p:graphicFrame>
      <p:graphicFrame>
        <p:nvGraphicFramePr>
          <p:cNvPr id="34822" name="Object 6"/>
          <p:cNvGraphicFramePr>
            <a:graphicFrameLocks noChangeAspect="1"/>
          </p:cNvGraphicFramePr>
          <p:nvPr/>
        </p:nvGraphicFramePr>
        <p:xfrm>
          <a:off x="7464691" y="4275144"/>
          <a:ext cx="822085" cy="296864"/>
        </p:xfrm>
        <a:graphic>
          <a:graphicData uri="http://schemas.openxmlformats.org/presentationml/2006/ole">
            <p:oleObj spid="_x0000_s34822" name="Equation" r:id="rId7" imgW="457200" imgH="164880" progId="Equation.DSMT4">
              <p:embed/>
            </p:oleObj>
          </a:graphicData>
        </a:graphic>
      </p:graphicFrame>
      <p:graphicFrame>
        <p:nvGraphicFramePr>
          <p:cNvPr id="34823" name="Object 7"/>
          <p:cNvGraphicFramePr>
            <a:graphicFrameLocks noChangeAspect="1"/>
          </p:cNvGraphicFramePr>
          <p:nvPr/>
        </p:nvGraphicFramePr>
        <p:xfrm>
          <a:off x="6786578" y="4500570"/>
          <a:ext cx="928694" cy="500066"/>
        </p:xfrm>
        <a:graphic>
          <a:graphicData uri="http://schemas.openxmlformats.org/presentationml/2006/ole">
            <p:oleObj spid="_x0000_s34823" name="Equation" r:id="rId8" imgW="495000" imgH="419040" progId="Equation.DSMT4">
              <p:embed/>
            </p:oleObj>
          </a:graphicData>
        </a:graphic>
      </p:graphicFrame>
      <p:graphicFrame>
        <p:nvGraphicFramePr>
          <p:cNvPr id="34824" name="Object 8"/>
          <p:cNvGraphicFramePr>
            <a:graphicFrameLocks noChangeAspect="1"/>
          </p:cNvGraphicFramePr>
          <p:nvPr/>
        </p:nvGraphicFramePr>
        <p:xfrm>
          <a:off x="3033702" y="5286388"/>
          <a:ext cx="323852" cy="285752"/>
        </p:xfrm>
        <a:graphic>
          <a:graphicData uri="http://schemas.openxmlformats.org/presentationml/2006/ole">
            <p:oleObj spid="_x0000_s34824" name="Equation" r:id="rId9" imgW="215640" imgH="190440" progId="Equation.DSMT4">
              <p:embed/>
            </p:oleObj>
          </a:graphicData>
        </a:graphic>
      </p:graphicFrame>
      <p:graphicFrame>
        <p:nvGraphicFramePr>
          <p:cNvPr id="34825" name="Object 9"/>
          <p:cNvGraphicFramePr>
            <a:graphicFrameLocks noChangeAspect="1"/>
          </p:cNvGraphicFramePr>
          <p:nvPr/>
        </p:nvGraphicFramePr>
        <p:xfrm>
          <a:off x="5072066" y="4929198"/>
          <a:ext cx="285752" cy="285752"/>
        </p:xfrm>
        <a:graphic>
          <a:graphicData uri="http://schemas.openxmlformats.org/presentationml/2006/ole">
            <p:oleObj spid="_x0000_s34825" name="Equation" r:id="rId10" imgW="190440" imgH="190440" progId="Equation.DSMT4">
              <p:embed/>
            </p:oleObj>
          </a:graphicData>
        </a:graphic>
      </p:graphicFrame>
      <p:graphicFrame>
        <p:nvGraphicFramePr>
          <p:cNvPr id="34827" name="Object 11"/>
          <p:cNvGraphicFramePr>
            <a:graphicFrameLocks noChangeAspect="1"/>
          </p:cNvGraphicFramePr>
          <p:nvPr/>
        </p:nvGraphicFramePr>
        <p:xfrm>
          <a:off x="8072462" y="4929198"/>
          <a:ext cx="285752" cy="285752"/>
        </p:xfrm>
        <a:graphic>
          <a:graphicData uri="http://schemas.openxmlformats.org/presentationml/2006/ole">
            <p:oleObj spid="_x0000_s34827" name="Equation" r:id="rId11" imgW="190440" imgH="190440" progId="Equation.DSMT4">
              <p:embed/>
            </p:oleObj>
          </a:graphicData>
        </a:graphic>
      </p:graphicFrame>
      <p:graphicFrame>
        <p:nvGraphicFramePr>
          <p:cNvPr id="34828" name="Object 12"/>
          <p:cNvGraphicFramePr>
            <a:graphicFrameLocks noChangeAspect="1"/>
          </p:cNvGraphicFramePr>
          <p:nvPr/>
        </p:nvGraphicFramePr>
        <p:xfrm>
          <a:off x="6143636" y="5256972"/>
          <a:ext cx="357190" cy="315168"/>
        </p:xfrm>
        <a:graphic>
          <a:graphicData uri="http://schemas.openxmlformats.org/presentationml/2006/ole">
            <p:oleObj spid="_x0000_s34828" name="Equation" r:id="rId12" imgW="215640" imgH="190440" progId="Equation.DSMT4">
              <p:embed/>
            </p:oleObj>
          </a:graphicData>
        </a:graphic>
      </p:graphicFrame>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457200" y="1481328"/>
            <a:ext cx="8229600" cy="6376828"/>
          </a:xfrm>
        </p:spPr>
        <p:txBody>
          <a:bodyPr>
            <a:noAutofit/>
          </a:bodyPr>
          <a:lstStyle/>
          <a:p>
            <a:r>
              <a:rPr lang="zh-CN" altLang="en-US" sz="2300" dirty="0" smtClean="0">
                <a:latin typeface="宋体" pitchFamily="2" charset="-122"/>
                <a:ea typeface="宋体" pitchFamily="2" charset="-122"/>
              </a:rPr>
              <a:t>此外</a:t>
            </a:r>
            <a:r>
              <a:rPr lang="en-US" altLang="zh-CN" sz="2300" dirty="0" smtClean="0">
                <a:latin typeface="宋体" pitchFamily="2" charset="-122"/>
                <a:ea typeface="宋体" pitchFamily="2" charset="-122"/>
              </a:rPr>
              <a:t>σ</a:t>
            </a:r>
            <a:r>
              <a:rPr lang="zh-CN" altLang="en-US" sz="2300" dirty="0" smtClean="0">
                <a:latin typeface="宋体" pitchFamily="2" charset="-122"/>
                <a:ea typeface="宋体" pitchFamily="2" charset="-122"/>
              </a:rPr>
              <a:t>的参数空间与</a:t>
            </a:r>
            <a:r>
              <a:rPr lang="el-GR" altLang="zh-CN" sz="2300" dirty="0" smtClean="0">
                <a:latin typeface="宋体" pitchFamily="2" charset="-122"/>
                <a:ea typeface="宋体" pitchFamily="2" charset="-122"/>
              </a:rPr>
              <a:t>η</a:t>
            </a:r>
            <a:r>
              <a:rPr lang="zh-CN" altLang="en-US" sz="2300" dirty="0" smtClean="0">
                <a:latin typeface="宋体" pitchFamily="2" charset="-122"/>
                <a:ea typeface="宋体" pitchFamily="2" charset="-122"/>
              </a:rPr>
              <a:t>的参数空间都为  ，可见</a:t>
            </a:r>
            <a:r>
              <a:rPr lang="en-US" altLang="zh-CN" sz="2300" dirty="0" smtClean="0">
                <a:latin typeface="宋体" pitchFamily="2" charset="-122"/>
                <a:ea typeface="宋体" pitchFamily="2" charset="-122"/>
              </a:rPr>
              <a:t>(X,</a:t>
            </a:r>
            <a:r>
              <a:rPr lang="el-GR" altLang="zh-CN" sz="2300" dirty="0" smtClean="0">
                <a:latin typeface="宋体" pitchFamily="2" charset="-122"/>
                <a:ea typeface="宋体" pitchFamily="2" charset="-122"/>
              </a:rPr>
              <a:t>σ</a:t>
            </a:r>
            <a:r>
              <a:rPr lang="en-US" altLang="zh-CN" sz="2300" dirty="0" smtClean="0">
                <a:latin typeface="宋体" pitchFamily="2" charset="-122"/>
                <a:ea typeface="宋体" pitchFamily="2" charset="-122"/>
              </a:rPr>
              <a:t>)</a:t>
            </a:r>
            <a:r>
              <a:rPr lang="zh-CN" altLang="en-US" sz="2300" dirty="0" smtClean="0">
                <a:latin typeface="宋体" pitchFamily="2" charset="-122"/>
                <a:ea typeface="宋体" pitchFamily="2" charset="-122"/>
              </a:rPr>
              <a:t>问题与</a:t>
            </a:r>
            <a:r>
              <a:rPr lang="en-US" altLang="zh-CN" sz="2300" dirty="0" smtClean="0">
                <a:latin typeface="宋体" pitchFamily="2" charset="-122"/>
                <a:ea typeface="宋体" pitchFamily="2" charset="-122"/>
              </a:rPr>
              <a:t>(y,</a:t>
            </a:r>
            <a:r>
              <a:rPr lang="el-GR" altLang="zh-CN" sz="2300" dirty="0" smtClean="0">
                <a:latin typeface="宋体" pitchFamily="2" charset="-122"/>
                <a:ea typeface="宋体" pitchFamily="2" charset="-122"/>
              </a:rPr>
              <a:t>η</a:t>
            </a:r>
            <a:r>
              <a:rPr lang="en-US" altLang="zh-CN" sz="2300" dirty="0" smtClean="0">
                <a:latin typeface="宋体" pitchFamily="2" charset="-122"/>
                <a:ea typeface="宋体" pitchFamily="2" charset="-122"/>
              </a:rPr>
              <a:t>)</a:t>
            </a:r>
            <a:r>
              <a:rPr lang="zh-CN" altLang="en-US" sz="2300" dirty="0" smtClean="0">
                <a:latin typeface="宋体" pitchFamily="2" charset="-122"/>
                <a:ea typeface="宋体" pitchFamily="2" charset="-122"/>
              </a:rPr>
              <a:t>问题的统计结构完全相同</a:t>
            </a:r>
            <a:r>
              <a:rPr lang="en-US" altLang="zh-CN" sz="2300" dirty="0" smtClean="0">
                <a:latin typeface="宋体" pitchFamily="2" charset="-122"/>
                <a:ea typeface="宋体" pitchFamily="2" charset="-122"/>
              </a:rPr>
              <a:t>,</a:t>
            </a:r>
            <a:r>
              <a:rPr lang="zh-CN" altLang="en-US" sz="2300" dirty="0" smtClean="0">
                <a:latin typeface="宋体" pitchFamily="2" charset="-122"/>
                <a:ea typeface="宋体" pitchFamily="2" charset="-122"/>
              </a:rPr>
              <a:t>故</a:t>
            </a:r>
            <a:r>
              <a:rPr lang="el-GR" altLang="zh-CN" sz="2300" dirty="0" smtClean="0">
                <a:latin typeface="宋体" pitchFamily="2" charset="-122"/>
                <a:ea typeface="宋体" pitchFamily="2" charset="-122"/>
              </a:rPr>
              <a:t>σ</a:t>
            </a:r>
            <a:r>
              <a:rPr lang="zh-CN" altLang="en-US" sz="2300" dirty="0" smtClean="0">
                <a:latin typeface="宋体" pitchFamily="2" charset="-122"/>
                <a:ea typeface="宋体" pitchFamily="2" charset="-122"/>
              </a:rPr>
              <a:t>的无信息先验    与</a:t>
            </a:r>
            <a:r>
              <a:rPr lang="el-GR" altLang="zh-CN" sz="2300" dirty="0" smtClean="0">
                <a:latin typeface="宋体" pitchFamily="2" charset="-122"/>
                <a:ea typeface="宋体" pitchFamily="2" charset="-122"/>
              </a:rPr>
              <a:t>η</a:t>
            </a:r>
            <a:r>
              <a:rPr lang="zh-CN" altLang="en-US" sz="2300" dirty="0" smtClean="0">
                <a:latin typeface="宋体" pitchFamily="2" charset="-122"/>
                <a:ea typeface="宋体" pitchFamily="2" charset="-122"/>
              </a:rPr>
              <a:t>的无信息先验     应相同，即</a:t>
            </a:r>
            <a:endParaRPr lang="en-US" altLang="zh-CN" sz="2300" dirty="0" smtClean="0">
              <a:latin typeface="宋体" pitchFamily="2" charset="-122"/>
              <a:ea typeface="宋体" pitchFamily="2" charset="-122"/>
            </a:endParaRPr>
          </a:p>
          <a:p>
            <a:endParaRPr lang="en-US" altLang="zh-CN" sz="2300" dirty="0" smtClean="0">
              <a:latin typeface="宋体" pitchFamily="2" charset="-122"/>
              <a:ea typeface="宋体" pitchFamily="2" charset="-122"/>
            </a:endParaRPr>
          </a:p>
          <a:p>
            <a:r>
              <a:rPr lang="zh-CN" altLang="en-US" sz="2300" dirty="0" smtClean="0">
                <a:latin typeface="宋体" pitchFamily="2" charset="-122"/>
                <a:ea typeface="宋体" pitchFamily="2" charset="-122"/>
              </a:rPr>
              <a:t>另一方面，由变换      可以得</a:t>
            </a:r>
            <a:r>
              <a:rPr lang="el-GR" altLang="zh-CN" sz="2300" dirty="0" smtClean="0">
                <a:latin typeface="宋体" pitchFamily="2" charset="-122"/>
                <a:ea typeface="宋体" pitchFamily="2" charset="-122"/>
              </a:rPr>
              <a:t>η</a:t>
            </a:r>
            <a:r>
              <a:rPr lang="zh-CN" altLang="en-US" sz="2300" dirty="0" smtClean="0">
                <a:latin typeface="宋体" pitchFamily="2" charset="-122"/>
                <a:ea typeface="宋体" pitchFamily="2" charset="-122"/>
              </a:rPr>
              <a:t>的无信息先验</a:t>
            </a:r>
            <a:endParaRPr lang="en-US" altLang="zh-CN" sz="2300" dirty="0" smtClean="0">
              <a:latin typeface="宋体" pitchFamily="2" charset="-122"/>
              <a:ea typeface="宋体" pitchFamily="2" charset="-122"/>
            </a:endParaRPr>
          </a:p>
          <a:p>
            <a:endParaRPr lang="en-US" altLang="zh-CN" sz="2300" dirty="0" smtClean="0">
              <a:latin typeface="宋体" pitchFamily="2" charset="-122"/>
              <a:ea typeface="宋体" pitchFamily="2" charset="-122"/>
            </a:endParaRPr>
          </a:p>
          <a:p>
            <a:endParaRPr lang="en-US" altLang="zh-CN" sz="2300" dirty="0" smtClean="0">
              <a:latin typeface="宋体" pitchFamily="2" charset="-122"/>
              <a:ea typeface="宋体" pitchFamily="2" charset="-122"/>
            </a:endParaRPr>
          </a:p>
          <a:p>
            <a:endParaRPr lang="en-US" altLang="zh-CN" sz="2300" dirty="0" smtClean="0">
              <a:latin typeface="宋体" pitchFamily="2" charset="-122"/>
              <a:ea typeface="宋体" pitchFamily="2" charset="-122"/>
            </a:endParaRPr>
          </a:p>
          <a:p>
            <a:endParaRPr lang="en-US" altLang="zh-CN" sz="2300" dirty="0" smtClean="0">
              <a:latin typeface="宋体" pitchFamily="2" charset="-122"/>
              <a:ea typeface="宋体" pitchFamily="2" charset="-122"/>
            </a:endParaRPr>
          </a:p>
          <a:p>
            <a:r>
              <a:rPr lang="zh-CN" altLang="en-US" sz="2300" dirty="0" smtClean="0">
                <a:latin typeface="宋体" pitchFamily="2" charset="-122"/>
                <a:ea typeface="宋体" pitchFamily="2" charset="-122"/>
              </a:rPr>
              <a:t>取</a:t>
            </a:r>
            <a:r>
              <a:rPr lang="el-GR" altLang="zh-CN" sz="2300" dirty="0" smtClean="0">
                <a:latin typeface="宋体" pitchFamily="2" charset="-122"/>
                <a:ea typeface="宋体" pitchFamily="2" charset="-122"/>
              </a:rPr>
              <a:t>η</a:t>
            </a:r>
            <a:r>
              <a:rPr lang="en-US" altLang="zh-CN" sz="2300" dirty="0" smtClean="0">
                <a:latin typeface="宋体" pitchFamily="2" charset="-122"/>
                <a:ea typeface="宋体" pitchFamily="2" charset="-122"/>
              </a:rPr>
              <a:t>=c</a:t>
            </a:r>
            <a:r>
              <a:rPr lang="zh-CN" altLang="en-US" sz="2300" dirty="0" smtClean="0">
                <a:latin typeface="宋体" pitchFamily="2" charset="-122"/>
                <a:ea typeface="宋体" pitchFamily="2" charset="-122"/>
              </a:rPr>
              <a:t>，则有            </a:t>
            </a:r>
            <a:endParaRPr lang="en-US" altLang="zh-CN" sz="2300" dirty="0" smtClean="0">
              <a:latin typeface="宋体" pitchFamily="2" charset="-122"/>
              <a:ea typeface="宋体" pitchFamily="2" charset="-122"/>
            </a:endParaRPr>
          </a:p>
          <a:p>
            <a:endParaRPr lang="en-US" altLang="zh-CN" sz="2300" dirty="0" smtClean="0">
              <a:latin typeface="宋体" pitchFamily="2" charset="-122"/>
              <a:ea typeface="宋体" pitchFamily="2" charset="-122"/>
            </a:endParaRPr>
          </a:p>
          <a:p>
            <a:endParaRPr lang="zh-CN" altLang="en-US" sz="2300" dirty="0">
              <a:latin typeface="宋体" pitchFamily="2" charset="-122"/>
              <a:ea typeface="宋体" pitchFamily="2" charset="-122"/>
            </a:endParaRPr>
          </a:p>
        </p:txBody>
      </p:sp>
      <p:sp>
        <p:nvSpPr>
          <p:cNvPr id="3" name="标题 2"/>
          <p:cNvSpPr>
            <a:spLocks noGrp="1"/>
          </p:cNvSpPr>
          <p:nvPr>
            <p:ph type="title"/>
          </p:nvPr>
        </p:nvSpPr>
        <p:spPr/>
        <p:txBody>
          <a:bodyPr>
            <a:normAutofit/>
          </a:bodyPr>
          <a:lstStyle/>
          <a:p>
            <a:r>
              <a:rPr lang="zh-CN" altLang="en-US" sz="4000" dirty="0" smtClean="0">
                <a:solidFill>
                  <a:schemeClr val="tx1"/>
                </a:solidFill>
                <a:effectLst/>
                <a:latin typeface="隶书" pitchFamily="49" charset="-122"/>
                <a:ea typeface="隶书" pitchFamily="49" charset="-122"/>
              </a:rPr>
              <a:t>第四节 无信息先验分布</a:t>
            </a:r>
            <a:endParaRPr lang="zh-CN" altLang="en-US" sz="4000" dirty="0"/>
          </a:p>
        </p:txBody>
      </p:sp>
      <p:graphicFrame>
        <p:nvGraphicFramePr>
          <p:cNvPr id="35842" name="Object 2"/>
          <p:cNvGraphicFramePr>
            <a:graphicFrameLocks noChangeAspect="1"/>
          </p:cNvGraphicFramePr>
          <p:nvPr/>
        </p:nvGraphicFramePr>
        <p:xfrm>
          <a:off x="5786446" y="1566008"/>
          <a:ext cx="357190" cy="315168"/>
        </p:xfrm>
        <a:graphic>
          <a:graphicData uri="http://schemas.openxmlformats.org/presentationml/2006/ole">
            <p:oleObj spid="_x0000_s35842" name="Equation" r:id="rId3" imgW="215640" imgH="190440" progId="Equation.DSMT4">
              <p:embed/>
            </p:oleObj>
          </a:graphicData>
        </a:graphic>
      </p:graphicFrame>
      <p:graphicFrame>
        <p:nvGraphicFramePr>
          <p:cNvPr id="35843" name="Object 3"/>
          <p:cNvGraphicFramePr>
            <a:graphicFrameLocks noChangeAspect="1"/>
          </p:cNvGraphicFramePr>
          <p:nvPr/>
        </p:nvGraphicFramePr>
        <p:xfrm>
          <a:off x="7643834" y="1898640"/>
          <a:ext cx="677867" cy="387352"/>
        </p:xfrm>
        <a:graphic>
          <a:graphicData uri="http://schemas.openxmlformats.org/presentationml/2006/ole">
            <p:oleObj spid="_x0000_s35843" name="Equation" r:id="rId4" imgW="355320" imgH="203040" progId="Equation.DSMT4">
              <p:embed/>
            </p:oleObj>
          </a:graphicData>
        </a:graphic>
      </p:graphicFrame>
      <p:graphicFrame>
        <p:nvGraphicFramePr>
          <p:cNvPr id="35844" name="Object 4"/>
          <p:cNvGraphicFramePr>
            <a:graphicFrameLocks noChangeAspect="1"/>
          </p:cNvGraphicFramePr>
          <p:nvPr/>
        </p:nvGraphicFramePr>
        <p:xfrm>
          <a:off x="3214678" y="2214554"/>
          <a:ext cx="688978" cy="400052"/>
        </p:xfrm>
        <a:graphic>
          <a:graphicData uri="http://schemas.openxmlformats.org/presentationml/2006/ole">
            <p:oleObj spid="_x0000_s35844" name="Equation" r:id="rId5" imgW="393480" imgH="228600" progId="Equation.DSMT4">
              <p:embed/>
            </p:oleObj>
          </a:graphicData>
        </a:graphic>
      </p:graphicFrame>
      <p:graphicFrame>
        <p:nvGraphicFramePr>
          <p:cNvPr id="35845" name="Object 5"/>
          <p:cNvGraphicFramePr>
            <a:graphicFrameLocks noChangeAspect="1"/>
          </p:cNvGraphicFramePr>
          <p:nvPr/>
        </p:nvGraphicFramePr>
        <p:xfrm>
          <a:off x="3714745" y="2621302"/>
          <a:ext cx="1500198" cy="421931"/>
        </p:xfrm>
        <a:graphic>
          <a:graphicData uri="http://schemas.openxmlformats.org/presentationml/2006/ole">
            <p:oleObj spid="_x0000_s35845" name="Equation" r:id="rId6" imgW="812520" imgH="228600" progId="Equation.DSMT4">
              <p:embed/>
            </p:oleObj>
          </a:graphicData>
        </a:graphic>
      </p:graphicFrame>
      <p:graphicFrame>
        <p:nvGraphicFramePr>
          <p:cNvPr id="35846" name="Object 6"/>
          <p:cNvGraphicFramePr>
            <a:graphicFrameLocks noChangeAspect="1"/>
          </p:cNvGraphicFramePr>
          <p:nvPr/>
        </p:nvGraphicFramePr>
        <p:xfrm>
          <a:off x="3214678" y="3071810"/>
          <a:ext cx="844921" cy="296864"/>
        </p:xfrm>
        <a:graphic>
          <a:graphicData uri="http://schemas.openxmlformats.org/presentationml/2006/ole">
            <p:oleObj spid="_x0000_s35846" name="Equation" r:id="rId7" imgW="469800" imgH="164880" progId="Equation.DSMT4">
              <p:embed/>
            </p:oleObj>
          </a:graphicData>
        </a:graphic>
      </p:graphicFrame>
      <p:pic>
        <p:nvPicPr>
          <p:cNvPr id="9" name="图片 8" descr="图像 22.png"/>
          <p:cNvPicPr>
            <a:picLocks noChangeAspect="1"/>
          </p:cNvPicPr>
          <p:nvPr/>
        </p:nvPicPr>
        <p:blipFill>
          <a:blip r:embed="rId8"/>
          <a:stretch>
            <a:fillRect/>
          </a:stretch>
        </p:blipFill>
        <p:spPr>
          <a:xfrm>
            <a:off x="2857488" y="3429000"/>
            <a:ext cx="3571900" cy="830368"/>
          </a:xfrm>
          <a:prstGeom prst="rect">
            <a:avLst/>
          </a:prstGeom>
        </p:spPr>
      </p:pic>
      <p:pic>
        <p:nvPicPr>
          <p:cNvPr id="10" name="图片 9" descr="图像 23.png"/>
          <p:cNvPicPr>
            <a:picLocks noChangeAspect="1"/>
          </p:cNvPicPr>
          <p:nvPr/>
        </p:nvPicPr>
        <p:blipFill>
          <a:blip r:embed="rId9"/>
          <a:stretch>
            <a:fillRect/>
          </a:stretch>
        </p:blipFill>
        <p:spPr>
          <a:xfrm>
            <a:off x="3286116" y="4143380"/>
            <a:ext cx="2428892" cy="722885"/>
          </a:xfrm>
          <a:prstGeom prst="rect">
            <a:avLst/>
          </a:prstGeom>
        </p:spPr>
      </p:pic>
      <p:graphicFrame>
        <p:nvGraphicFramePr>
          <p:cNvPr id="35847" name="Object 7"/>
          <p:cNvGraphicFramePr>
            <a:graphicFrameLocks noChangeAspect="1"/>
          </p:cNvGraphicFramePr>
          <p:nvPr/>
        </p:nvGraphicFramePr>
        <p:xfrm>
          <a:off x="3714744" y="5000636"/>
          <a:ext cx="1647683" cy="785818"/>
        </p:xfrm>
        <a:graphic>
          <a:graphicData uri="http://schemas.openxmlformats.org/presentationml/2006/ole">
            <p:oleObj spid="_x0000_s35847" name="Equation" r:id="rId10" imgW="825480" imgH="393480" progId="Equation.DSMT4">
              <p:embed/>
            </p:oleObj>
          </a:graphicData>
        </a:graphic>
      </p:graphicFrame>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457200" y="1481328"/>
            <a:ext cx="8229600" cy="6305390"/>
          </a:xfrm>
        </p:spPr>
        <p:txBody>
          <a:bodyPr>
            <a:noAutofit/>
          </a:bodyPr>
          <a:lstStyle/>
          <a:p>
            <a:r>
              <a:rPr lang="zh-CN" altLang="en-US" sz="2300" dirty="0" smtClean="0">
                <a:latin typeface="宋体" pitchFamily="2" charset="-122"/>
                <a:ea typeface="宋体" pitchFamily="2" charset="-122"/>
              </a:rPr>
              <a:t>为方便计算，令</a:t>
            </a:r>
            <a:r>
              <a:rPr lang="el-GR" altLang="zh-CN" sz="2300" dirty="0" smtClean="0">
                <a:latin typeface="宋体" pitchFamily="2" charset="-122"/>
                <a:ea typeface="宋体" pitchFamily="2" charset="-122"/>
              </a:rPr>
              <a:t>π</a:t>
            </a:r>
            <a:r>
              <a:rPr lang="en-US" altLang="zh-CN" sz="2300" dirty="0" smtClean="0">
                <a:latin typeface="宋体" pitchFamily="2" charset="-122"/>
                <a:ea typeface="宋体" pitchFamily="2" charset="-122"/>
              </a:rPr>
              <a:t>(1)=1,</a:t>
            </a:r>
            <a:r>
              <a:rPr lang="zh-CN" altLang="en-US" sz="2300" dirty="0" smtClean="0">
                <a:latin typeface="宋体" pitchFamily="2" charset="-122"/>
                <a:ea typeface="宋体" pitchFamily="2" charset="-122"/>
              </a:rPr>
              <a:t>可得</a:t>
            </a:r>
            <a:r>
              <a:rPr lang="en-US" altLang="zh-CN" sz="2300" dirty="0" smtClean="0">
                <a:latin typeface="宋体" pitchFamily="2" charset="-122"/>
                <a:ea typeface="宋体" pitchFamily="2" charset="-122"/>
              </a:rPr>
              <a:t>σ</a:t>
            </a:r>
            <a:r>
              <a:rPr lang="zh-CN" altLang="en-US" sz="2300" dirty="0" smtClean="0">
                <a:latin typeface="宋体" pitchFamily="2" charset="-122"/>
                <a:ea typeface="宋体" pitchFamily="2" charset="-122"/>
              </a:rPr>
              <a:t>的无信息先验为</a:t>
            </a:r>
            <a:endParaRPr lang="en-US" altLang="zh-CN" sz="2300" dirty="0" smtClean="0">
              <a:latin typeface="宋体" pitchFamily="2" charset="-122"/>
              <a:ea typeface="宋体" pitchFamily="2" charset="-122"/>
            </a:endParaRPr>
          </a:p>
          <a:p>
            <a:endParaRPr lang="en-US" altLang="zh-CN" sz="2300" dirty="0" smtClean="0">
              <a:latin typeface="宋体" pitchFamily="2" charset="-122"/>
              <a:ea typeface="宋体" pitchFamily="2" charset="-122"/>
            </a:endParaRPr>
          </a:p>
          <a:p>
            <a:endParaRPr lang="en-US" altLang="zh-CN" sz="2300" dirty="0" smtClean="0">
              <a:latin typeface="宋体" pitchFamily="2" charset="-122"/>
              <a:ea typeface="宋体" pitchFamily="2" charset="-122"/>
            </a:endParaRPr>
          </a:p>
          <a:p>
            <a:endParaRPr lang="en-US" altLang="zh-CN" sz="2300" dirty="0" smtClean="0">
              <a:latin typeface="宋体" pitchFamily="2" charset="-122"/>
              <a:ea typeface="宋体" pitchFamily="2" charset="-122"/>
            </a:endParaRPr>
          </a:p>
          <a:p>
            <a:r>
              <a:rPr lang="zh-CN" altLang="en-US" sz="2300" dirty="0" smtClean="0">
                <a:latin typeface="宋体" pitchFamily="2" charset="-122"/>
                <a:ea typeface="宋体" pitchFamily="2" charset="-122"/>
              </a:rPr>
              <a:t>这仍是一个不正常先验，在很多场合它可成为广义先验。</a:t>
            </a:r>
            <a:endParaRPr lang="zh-CN" altLang="en-US" sz="2300" dirty="0">
              <a:latin typeface="宋体" pitchFamily="2" charset="-122"/>
              <a:ea typeface="宋体" pitchFamily="2" charset="-122"/>
            </a:endParaRPr>
          </a:p>
        </p:txBody>
      </p:sp>
      <p:sp>
        <p:nvSpPr>
          <p:cNvPr id="3" name="标题 2"/>
          <p:cNvSpPr>
            <a:spLocks noGrp="1"/>
          </p:cNvSpPr>
          <p:nvPr>
            <p:ph type="title"/>
          </p:nvPr>
        </p:nvSpPr>
        <p:spPr/>
        <p:txBody>
          <a:bodyPr>
            <a:normAutofit/>
          </a:bodyPr>
          <a:lstStyle/>
          <a:p>
            <a:r>
              <a:rPr lang="zh-CN" altLang="en-US" sz="4000" dirty="0" smtClean="0">
                <a:solidFill>
                  <a:schemeClr val="tx1"/>
                </a:solidFill>
                <a:effectLst/>
                <a:latin typeface="隶书" pitchFamily="49" charset="-122"/>
                <a:ea typeface="隶书" pitchFamily="49" charset="-122"/>
              </a:rPr>
              <a:t>第四节 无信息先验分布</a:t>
            </a:r>
            <a:endParaRPr lang="zh-CN" altLang="en-US" sz="4000" dirty="0"/>
          </a:p>
        </p:txBody>
      </p:sp>
      <p:graphicFrame>
        <p:nvGraphicFramePr>
          <p:cNvPr id="36866" name="Object 2"/>
          <p:cNvGraphicFramePr>
            <a:graphicFrameLocks noChangeAspect="1"/>
          </p:cNvGraphicFramePr>
          <p:nvPr/>
        </p:nvGraphicFramePr>
        <p:xfrm>
          <a:off x="3071802" y="2143116"/>
          <a:ext cx="2143140" cy="443408"/>
        </p:xfrm>
        <a:graphic>
          <a:graphicData uri="http://schemas.openxmlformats.org/presentationml/2006/ole">
            <p:oleObj spid="_x0000_s36866" name="Equation" r:id="rId3" imgW="1104840" imgH="228600" progId="Equation.DSMT4">
              <p:embed/>
            </p:oleObj>
          </a:graphicData>
        </a:graphic>
      </p:graphicFrame>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457200" y="1481328"/>
            <a:ext cx="8229600" cy="6376828"/>
          </a:xfrm>
        </p:spPr>
        <p:txBody>
          <a:bodyPr>
            <a:noAutofit/>
          </a:bodyPr>
          <a:lstStyle/>
          <a:p>
            <a:r>
              <a:rPr lang="en-US" altLang="zh-CN" sz="2300" dirty="0" smtClean="0">
                <a:latin typeface="宋体" pitchFamily="2" charset="-122"/>
                <a:ea typeface="宋体" pitchFamily="2" charset="-122"/>
              </a:rPr>
              <a:t>3.4.4 </a:t>
            </a:r>
            <a:r>
              <a:rPr lang="en-US" altLang="zh-CN" sz="2300" dirty="0" err="1" smtClean="0">
                <a:latin typeface="宋体" pitchFamily="2" charset="-122"/>
                <a:ea typeface="宋体" pitchFamily="2" charset="-122"/>
              </a:rPr>
              <a:t>Jeffreys</a:t>
            </a:r>
            <a:r>
              <a:rPr lang="zh-CN" altLang="en-US" sz="2300" dirty="0" smtClean="0">
                <a:latin typeface="宋体" pitchFamily="2" charset="-122"/>
                <a:ea typeface="宋体" pitchFamily="2" charset="-122"/>
              </a:rPr>
              <a:t>先验</a:t>
            </a:r>
            <a:endParaRPr lang="en-US" altLang="zh-CN" sz="2300" dirty="0" smtClean="0">
              <a:latin typeface="宋体" pitchFamily="2" charset="-122"/>
              <a:ea typeface="宋体" pitchFamily="2" charset="-122"/>
            </a:endParaRPr>
          </a:p>
          <a:p>
            <a:r>
              <a:rPr lang="zh-CN" altLang="en-US" sz="2300" dirty="0" smtClean="0">
                <a:latin typeface="宋体" pitchFamily="2" charset="-122"/>
                <a:ea typeface="宋体" pitchFamily="2" charset="-122"/>
              </a:rPr>
              <a:t>一、</a:t>
            </a:r>
            <a:r>
              <a:rPr lang="en-US" altLang="zh-CN" sz="2300" dirty="0" smtClean="0">
                <a:latin typeface="宋体" pitchFamily="2" charset="-122"/>
                <a:ea typeface="宋体" pitchFamily="2" charset="-122"/>
              </a:rPr>
              <a:t>Fisher</a:t>
            </a:r>
            <a:r>
              <a:rPr lang="zh-CN" altLang="en-US" sz="2300" dirty="0" smtClean="0">
                <a:latin typeface="宋体" pitchFamily="2" charset="-122"/>
                <a:ea typeface="宋体" pitchFamily="2" charset="-122"/>
              </a:rPr>
              <a:t>信息量</a:t>
            </a:r>
            <a:endParaRPr lang="en-US" altLang="zh-CN" sz="2300" dirty="0" smtClean="0">
              <a:latin typeface="宋体" pitchFamily="2" charset="-122"/>
              <a:ea typeface="宋体" pitchFamily="2" charset="-122"/>
            </a:endParaRPr>
          </a:p>
          <a:p>
            <a:r>
              <a:rPr lang="en-US" altLang="zh-CN" sz="2300" dirty="0" smtClean="0">
                <a:latin typeface="宋体" pitchFamily="2" charset="-122"/>
                <a:ea typeface="宋体" pitchFamily="2" charset="-122"/>
              </a:rPr>
              <a:t>Fisher</a:t>
            </a:r>
            <a:r>
              <a:rPr lang="zh-CN" altLang="en-US" sz="2300" dirty="0" smtClean="0">
                <a:latin typeface="宋体" pitchFamily="2" charset="-122"/>
                <a:ea typeface="宋体" pitchFamily="2" charset="-122"/>
              </a:rPr>
              <a:t>信息量是统计学的一个重结果。在经典统计中它被用来表示无偏估计类方差的下界与最大似然估计的渐近方差。在贝叶斯统计中它被用来表示无信息先验分布。</a:t>
            </a:r>
            <a:endParaRPr lang="en-US" altLang="zh-CN" sz="2300" dirty="0" smtClean="0">
              <a:latin typeface="宋体" pitchFamily="2" charset="-122"/>
              <a:ea typeface="宋体" pitchFamily="2" charset="-122"/>
            </a:endParaRPr>
          </a:p>
          <a:p>
            <a:endParaRPr lang="en-US" altLang="zh-CN" sz="2300" dirty="0" smtClean="0">
              <a:latin typeface="宋体" pitchFamily="2" charset="-122"/>
              <a:ea typeface="宋体" pitchFamily="2" charset="-122"/>
            </a:endParaRPr>
          </a:p>
          <a:p>
            <a:r>
              <a:rPr lang="zh-CN" altLang="en-US" sz="2300" b="1" dirty="0" smtClean="0">
                <a:latin typeface="宋体" pitchFamily="2" charset="-122"/>
                <a:ea typeface="宋体" pitchFamily="2" charset="-122"/>
              </a:rPr>
              <a:t>定义</a:t>
            </a:r>
            <a:r>
              <a:rPr lang="en-US" altLang="zh-CN" sz="2300" b="1" dirty="0" smtClean="0">
                <a:latin typeface="宋体" pitchFamily="2" charset="-122"/>
                <a:ea typeface="宋体" pitchFamily="2" charset="-122"/>
              </a:rPr>
              <a:t>3.4.1</a:t>
            </a:r>
          </a:p>
          <a:p>
            <a:r>
              <a:rPr lang="zh-CN" altLang="en-US" sz="2300" dirty="0" smtClean="0">
                <a:latin typeface="宋体" pitchFamily="2" charset="-122"/>
                <a:ea typeface="宋体" pitchFamily="2" charset="-122"/>
              </a:rPr>
              <a:t>设总体的密度函数</a:t>
            </a:r>
            <a:r>
              <a:rPr lang="en-US" altLang="zh-CN" sz="2300" dirty="0" smtClean="0">
                <a:latin typeface="宋体" pitchFamily="2" charset="-122"/>
                <a:ea typeface="宋体" pitchFamily="2" charset="-122"/>
              </a:rPr>
              <a:t>(</a:t>
            </a:r>
            <a:r>
              <a:rPr lang="zh-CN" altLang="en-US" sz="2300" dirty="0" smtClean="0">
                <a:latin typeface="宋体" pitchFamily="2" charset="-122"/>
                <a:ea typeface="宋体" pitchFamily="2" charset="-122"/>
              </a:rPr>
              <a:t>或分布列</a:t>
            </a:r>
            <a:r>
              <a:rPr lang="en-US" altLang="zh-CN" sz="2300" dirty="0" smtClean="0">
                <a:latin typeface="宋体" pitchFamily="2" charset="-122"/>
                <a:ea typeface="宋体" pitchFamily="2" charset="-122"/>
              </a:rPr>
              <a:t>)</a:t>
            </a:r>
            <a:r>
              <a:rPr lang="zh-CN" altLang="en-US" sz="2300" dirty="0" smtClean="0">
                <a:latin typeface="宋体" pitchFamily="2" charset="-122"/>
                <a:ea typeface="宋体" pitchFamily="2" charset="-122"/>
              </a:rPr>
              <a:t>为</a:t>
            </a:r>
            <a:r>
              <a:rPr lang="en-US" altLang="zh-CN" sz="2300" dirty="0" smtClean="0">
                <a:latin typeface="宋体" pitchFamily="2" charset="-122"/>
                <a:ea typeface="宋体" pitchFamily="2" charset="-122"/>
              </a:rPr>
              <a:t>p(x|</a:t>
            </a:r>
            <a:r>
              <a:rPr lang="el-GR" altLang="zh-CN" sz="2300" dirty="0" smtClean="0">
                <a:latin typeface="宋体" pitchFamily="2" charset="-122"/>
                <a:ea typeface="宋体" pitchFamily="2" charset="-122"/>
              </a:rPr>
              <a:t>θ</a:t>
            </a:r>
            <a:r>
              <a:rPr lang="en-US" altLang="zh-CN" sz="2300" dirty="0" smtClean="0">
                <a:latin typeface="宋体" pitchFamily="2" charset="-122"/>
                <a:ea typeface="宋体" pitchFamily="2" charset="-122"/>
              </a:rPr>
              <a:t>),</a:t>
            </a:r>
            <a:r>
              <a:rPr lang="zh-CN" altLang="en-US" sz="2300" dirty="0" smtClean="0">
                <a:latin typeface="宋体" pitchFamily="2" charset="-122"/>
                <a:ea typeface="宋体" pitchFamily="2" charset="-122"/>
              </a:rPr>
              <a:t>其中</a:t>
            </a:r>
            <a:endParaRPr lang="en-US" altLang="zh-CN" sz="2300" dirty="0" smtClean="0">
              <a:latin typeface="宋体" pitchFamily="2" charset="-122"/>
              <a:ea typeface="宋体" pitchFamily="2" charset="-122"/>
            </a:endParaRPr>
          </a:p>
          <a:p>
            <a:pPr>
              <a:buNone/>
            </a:pPr>
            <a:r>
              <a:rPr lang="zh-CN" altLang="en-US" sz="2300" dirty="0" smtClean="0">
                <a:latin typeface="宋体" pitchFamily="2" charset="-122"/>
                <a:ea typeface="宋体" pitchFamily="2" charset="-122"/>
              </a:rPr>
              <a:t>                   ，如果</a:t>
            </a:r>
          </a:p>
          <a:p>
            <a:r>
              <a:rPr lang="en-US" altLang="zh-CN" sz="2300" dirty="0" smtClean="0">
                <a:latin typeface="宋体" pitchFamily="2" charset="-122"/>
                <a:ea typeface="宋体" pitchFamily="2" charset="-122"/>
              </a:rPr>
              <a:t>(1)</a:t>
            </a:r>
            <a:r>
              <a:rPr lang="zh-CN" altLang="en-US" sz="2300" dirty="0" smtClean="0">
                <a:latin typeface="宋体" pitchFamily="2" charset="-122"/>
                <a:ea typeface="宋体" pitchFamily="2" charset="-122"/>
              </a:rPr>
              <a:t>参数空间  是 </a:t>
            </a:r>
            <a:r>
              <a:rPr lang="en-US" altLang="zh-CN" sz="2300" dirty="0" smtClean="0">
                <a:latin typeface="宋体" pitchFamily="2" charset="-122"/>
                <a:ea typeface="宋体" pitchFamily="2" charset="-122"/>
              </a:rPr>
              <a:t> </a:t>
            </a:r>
            <a:r>
              <a:rPr lang="zh-CN" altLang="en-US" sz="2300" dirty="0" smtClean="0">
                <a:latin typeface="宋体" pitchFamily="2" charset="-122"/>
                <a:ea typeface="宋体" pitchFamily="2" charset="-122"/>
              </a:rPr>
              <a:t>上的开矩形；</a:t>
            </a:r>
            <a:endParaRPr lang="en-US" altLang="zh-CN" sz="2300" dirty="0" smtClean="0">
              <a:latin typeface="宋体" pitchFamily="2" charset="-122"/>
              <a:ea typeface="宋体" pitchFamily="2" charset="-122"/>
            </a:endParaRPr>
          </a:p>
          <a:p>
            <a:r>
              <a:rPr lang="en-US" altLang="zh-CN" sz="2300" dirty="0" smtClean="0">
                <a:latin typeface="宋体" pitchFamily="2" charset="-122"/>
                <a:ea typeface="宋体" pitchFamily="2" charset="-122"/>
              </a:rPr>
              <a:t>(2)</a:t>
            </a:r>
            <a:r>
              <a:rPr lang="zh-CN" altLang="en-US" sz="2300" dirty="0" smtClean="0">
                <a:latin typeface="宋体" pitchFamily="2" charset="-122"/>
                <a:ea typeface="宋体" pitchFamily="2" charset="-122"/>
              </a:rPr>
              <a:t>分布的支撑               与</a:t>
            </a:r>
            <a:r>
              <a:rPr lang="el-GR" altLang="zh-CN" sz="2300" dirty="0" smtClean="0">
                <a:latin typeface="宋体" pitchFamily="2" charset="-122"/>
                <a:ea typeface="宋体" pitchFamily="2" charset="-122"/>
              </a:rPr>
              <a:t>θ</a:t>
            </a:r>
            <a:r>
              <a:rPr lang="zh-CN" altLang="en-US" sz="2300" dirty="0" smtClean="0">
                <a:latin typeface="宋体" pitchFamily="2" charset="-122"/>
                <a:ea typeface="宋体" pitchFamily="2" charset="-122"/>
              </a:rPr>
              <a:t>无关；</a:t>
            </a:r>
            <a:endParaRPr lang="zh-CN" altLang="en-US" sz="2300" dirty="0">
              <a:latin typeface="宋体" pitchFamily="2" charset="-122"/>
              <a:ea typeface="宋体" pitchFamily="2" charset="-122"/>
            </a:endParaRPr>
          </a:p>
        </p:txBody>
      </p:sp>
      <p:sp>
        <p:nvSpPr>
          <p:cNvPr id="3" name="标题 2"/>
          <p:cNvSpPr>
            <a:spLocks noGrp="1"/>
          </p:cNvSpPr>
          <p:nvPr>
            <p:ph type="title"/>
          </p:nvPr>
        </p:nvSpPr>
        <p:spPr/>
        <p:txBody>
          <a:bodyPr>
            <a:normAutofit/>
          </a:bodyPr>
          <a:lstStyle/>
          <a:p>
            <a:r>
              <a:rPr lang="zh-CN" altLang="en-US" sz="4000" dirty="0" smtClean="0">
                <a:solidFill>
                  <a:schemeClr val="tx1"/>
                </a:solidFill>
                <a:effectLst/>
                <a:latin typeface="隶书" pitchFamily="49" charset="-122"/>
                <a:ea typeface="隶书" pitchFamily="49" charset="-122"/>
              </a:rPr>
              <a:t>第四节 无信息先验分布</a:t>
            </a:r>
            <a:endParaRPr lang="zh-CN" altLang="en-US" sz="4000" dirty="0"/>
          </a:p>
        </p:txBody>
      </p:sp>
      <p:graphicFrame>
        <p:nvGraphicFramePr>
          <p:cNvPr id="37890" name="Object 2"/>
          <p:cNvGraphicFramePr>
            <a:graphicFrameLocks noChangeAspect="1"/>
          </p:cNvGraphicFramePr>
          <p:nvPr/>
        </p:nvGraphicFramePr>
        <p:xfrm>
          <a:off x="928662" y="4643446"/>
          <a:ext cx="2528905" cy="428628"/>
        </p:xfrm>
        <a:graphic>
          <a:graphicData uri="http://schemas.openxmlformats.org/presentationml/2006/ole">
            <p:oleObj spid="_x0000_s37890" name="Equation" r:id="rId3" imgW="1498320" imgH="253800" progId="Equation.DSMT4">
              <p:embed/>
            </p:oleObj>
          </a:graphicData>
        </a:graphic>
      </p:graphicFrame>
      <p:graphicFrame>
        <p:nvGraphicFramePr>
          <p:cNvPr id="37891" name="Object 3"/>
          <p:cNvGraphicFramePr>
            <a:graphicFrameLocks noChangeAspect="1"/>
          </p:cNvGraphicFramePr>
          <p:nvPr/>
        </p:nvGraphicFramePr>
        <p:xfrm>
          <a:off x="2500298" y="5072074"/>
          <a:ext cx="290855" cy="313228"/>
        </p:xfrm>
        <a:graphic>
          <a:graphicData uri="http://schemas.openxmlformats.org/presentationml/2006/ole">
            <p:oleObj spid="_x0000_s37891" name="Equation" r:id="rId4" imgW="164880" imgH="177480" progId="Equation.DSMT4">
              <p:embed/>
            </p:oleObj>
          </a:graphicData>
        </a:graphic>
      </p:graphicFrame>
      <p:graphicFrame>
        <p:nvGraphicFramePr>
          <p:cNvPr id="37892" name="Object 4"/>
          <p:cNvGraphicFramePr>
            <a:graphicFrameLocks noChangeAspect="1"/>
          </p:cNvGraphicFramePr>
          <p:nvPr/>
        </p:nvGraphicFramePr>
        <p:xfrm>
          <a:off x="3071802" y="5072074"/>
          <a:ext cx="357190" cy="315168"/>
        </p:xfrm>
        <a:graphic>
          <a:graphicData uri="http://schemas.openxmlformats.org/presentationml/2006/ole">
            <p:oleObj spid="_x0000_s37892" name="Equation" r:id="rId5" imgW="215640" imgH="190440" progId="Equation.DSMT4">
              <p:embed/>
            </p:oleObj>
          </a:graphicData>
        </a:graphic>
      </p:graphicFrame>
      <p:graphicFrame>
        <p:nvGraphicFramePr>
          <p:cNvPr id="37893" name="Object 5"/>
          <p:cNvGraphicFramePr>
            <a:graphicFrameLocks noChangeAspect="1"/>
          </p:cNvGraphicFramePr>
          <p:nvPr/>
        </p:nvGraphicFramePr>
        <p:xfrm>
          <a:off x="2786049" y="5500702"/>
          <a:ext cx="2187789" cy="357190"/>
        </p:xfrm>
        <a:graphic>
          <a:graphicData uri="http://schemas.openxmlformats.org/presentationml/2006/ole">
            <p:oleObj spid="_x0000_s37893" name="Equation" r:id="rId6" imgW="1244520" imgH="203040" progId="Equation.DSMT4">
              <p:embed/>
            </p:oleObj>
          </a:graphicData>
        </a:graphic>
      </p:graphicFrame>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457200" y="1481328"/>
            <a:ext cx="8229600" cy="5591010"/>
          </a:xfrm>
        </p:spPr>
        <p:txBody>
          <a:bodyPr>
            <a:noAutofit/>
          </a:bodyPr>
          <a:lstStyle/>
          <a:p>
            <a:r>
              <a:rPr lang="en-US" altLang="zh-CN" sz="2300" dirty="0" smtClean="0">
                <a:latin typeface="宋体" pitchFamily="2" charset="-122"/>
                <a:ea typeface="宋体" pitchFamily="2" charset="-122"/>
              </a:rPr>
              <a:t>(3)</a:t>
            </a:r>
            <a:r>
              <a:rPr lang="zh-CN" altLang="en-US" sz="2300" dirty="0" smtClean="0">
                <a:latin typeface="宋体" pitchFamily="2" charset="-122"/>
                <a:ea typeface="宋体" pitchFamily="2" charset="-122"/>
              </a:rPr>
              <a:t>对数似然          对  的偏导数               都存在，常称随机向量</a:t>
            </a:r>
            <a:endParaRPr lang="en-US" altLang="zh-CN" sz="2300" dirty="0" smtClean="0">
              <a:latin typeface="宋体" pitchFamily="2" charset="-122"/>
              <a:ea typeface="宋体" pitchFamily="2" charset="-122"/>
            </a:endParaRPr>
          </a:p>
          <a:p>
            <a:endParaRPr lang="en-US" altLang="zh-CN" sz="2300" dirty="0" smtClean="0">
              <a:latin typeface="宋体" pitchFamily="2" charset="-122"/>
              <a:ea typeface="宋体" pitchFamily="2" charset="-122"/>
            </a:endParaRPr>
          </a:p>
          <a:p>
            <a:endParaRPr lang="en-US" altLang="zh-CN" sz="2300" dirty="0" smtClean="0">
              <a:latin typeface="宋体" pitchFamily="2" charset="-122"/>
              <a:ea typeface="宋体" pitchFamily="2" charset="-122"/>
            </a:endParaRPr>
          </a:p>
          <a:p>
            <a:pPr>
              <a:buNone/>
            </a:pPr>
            <a:r>
              <a:rPr lang="zh-CN" altLang="en-US" sz="2300" dirty="0" smtClean="0">
                <a:latin typeface="宋体" pitchFamily="2" charset="-122"/>
                <a:ea typeface="宋体" pitchFamily="2" charset="-122"/>
              </a:rPr>
              <a:t>  为</a:t>
            </a:r>
            <a:r>
              <a:rPr lang="zh-CN" altLang="en-US" sz="2300" dirty="0" smtClean="0">
                <a:solidFill>
                  <a:schemeClr val="accent3"/>
                </a:solidFill>
                <a:latin typeface="宋体" pitchFamily="2" charset="-122"/>
                <a:ea typeface="宋体" pitchFamily="2" charset="-122"/>
              </a:rPr>
              <a:t>记分向量或记分函数</a:t>
            </a:r>
            <a:r>
              <a:rPr lang="zh-CN" altLang="en-US" sz="2300" dirty="0" smtClean="0">
                <a:latin typeface="宋体" pitchFamily="2" charset="-122"/>
                <a:ea typeface="宋体" pitchFamily="2" charset="-122"/>
              </a:rPr>
              <a:t>；</a:t>
            </a:r>
            <a:endParaRPr lang="en-US" altLang="zh-CN" sz="2300" dirty="0" smtClean="0">
              <a:latin typeface="宋体" pitchFamily="2" charset="-122"/>
              <a:ea typeface="宋体" pitchFamily="2" charset="-122"/>
            </a:endParaRPr>
          </a:p>
          <a:p>
            <a:r>
              <a:rPr lang="en-US" altLang="zh-CN" sz="2300" dirty="0" smtClean="0">
                <a:latin typeface="宋体" pitchFamily="2" charset="-122"/>
                <a:ea typeface="宋体" pitchFamily="2" charset="-122"/>
              </a:rPr>
              <a:t>(4)</a:t>
            </a:r>
            <a:r>
              <a:rPr lang="zh-CN" altLang="en-US" sz="2300" dirty="0" smtClean="0">
                <a:latin typeface="宋体" pitchFamily="2" charset="-122"/>
                <a:ea typeface="宋体" pitchFamily="2" charset="-122"/>
              </a:rPr>
              <a:t>对</a:t>
            </a:r>
            <a:r>
              <a:rPr lang="en-US" altLang="zh-CN" sz="2300" dirty="0" smtClean="0">
                <a:latin typeface="宋体" pitchFamily="2" charset="-122"/>
                <a:ea typeface="宋体" pitchFamily="2" charset="-122"/>
              </a:rPr>
              <a:t>p(x|</a:t>
            </a:r>
            <a:r>
              <a:rPr lang="el-GR" altLang="zh-CN" sz="2300" dirty="0" smtClean="0">
                <a:latin typeface="宋体" pitchFamily="2" charset="-122"/>
                <a:ea typeface="宋体" pitchFamily="2" charset="-122"/>
              </a:rPr>
              <a:t>θ</a:t>
            </a:r>
            <a:r>
              <a:rPr lang="en-US" altLang="zh-CN" sz="2300" dirty="0" smtClean="0">
                <a:latin typeface="宋体" pitchFamily="2" charset="-122"/>
                <a:ea typeface="宋体" pitchFamily="2" charset="-122"/>
              </a:rPr>
              <a:t>)</a:t>
            </a:r>
            <a:r>
              <a:rPr lang="zh-CN" altLang="en-US" sz="2300" dirty="0" smtClean="0">
                <a:latin typeface="宋体" pitchFamily="2" charset="-122"/>
                <a:ea typeface="宋体" pitchFamily="2" charset="-122"/>
              </a:rPr>
              <a:t>的积分与微分运算可以交换；</a:t>
            </a:r>
            <a:endParaRPr lang="en-US" altLang="zh-CN" sz="2300" dirty="0" smtClean="0">
              <a:latin typeface="宋体" pitchFamily="2" charset="-122"/>
              <a:ea typeface="宋体" pitchFamily="2" charset="-122"/>
            </a:endParaRPr>
          </a:p>
          <a:p>
            <a:r>
              <a:rPr lang="en-US" altLang="zh-CN" sz="2300" dirty="0" smtClean="0">
                <a:latin typeface="宋体" pitchFamily="2" charset="-122"/>
                <a:ea typeface="宋体" pitchFamily="2" charset="-122"/>
              </a:rPr>
              <a:t>(5)</a:t>
            </a:r>
            <a:r>
              <a:rPr lang="zh-CN" altLang="en-US" sz="2300" dirty="0" smtClean="0">
                <a:latin typeface="宋体" pitchFamily="2" charset="-122"/>
                <a:ea typeface="宋体" pitchFamily="2" charset="-122"/>
              </a:rPr>
              <a:t>对一切         </a:t>
            </a:r>
            <a:r>
              <a:rPr lang="en-US" altLang="zh-CN" sz="2300" dirty="0" smtClean="0">
                <a:latin typeface="宋体" pitchFamily="2" charset="-122"/>
                <a:ea typeface="宋体" pitchFamily="2" charset="-122"/>
              </a:rPr>
              <a:t>,</a:t>
            </a:r>
            <a:r>
              <a:rPr lang="zh-CN" altLang="en-US" sz="2300" dirty="0" smtClean="0">
                <a:latin typeface="宋体" pitchFamily="2" charset="-122"/>
                <a:ea typeface="宋体" pitchFamily="2" charset="-122"/>
              </a:rPr>
              <a:t>有</a:t>
            </a:r>
            <a:endParaRPr lang="en-US" altLang="zh-CN" sz="2300" dirty="0" smtClean="0">
              <a:latin typeface="宋体" pitchFamily="2" charset="-122"/>
              <a:ea typeface="宋体" pitchFamily="2" charset="-122"/>
            </a:endParaRPr>
          </a:p>
          <a:p>
            <a:endParaRPr lang="en-US" altLang="zh-CN" sz="2300" dirty="0" smtClean="0">
              <a:latin typeface="宋体" pitchFamily="2" charset="-122"/>
              <a:ea typeface="宋体" pitchFamily="2" charset="-122"/>
            </a:endParaRPr>
          </a:p>
          <a:p>
            <a:endParaRPr lang="en-US" altLang="zh-CN" sz="2300" dirty="0" smtClean="0">
              <a:latin typeface="宋体" pitchFamily="2" charset="-122"/>
              <a:ea typeface="宋体" pitchFamily="2" charset="-122"/>
            </a:endParaRPr>
          </a:p>
          <a:p>
            <a:endParaRPr lang="en-US" altLang="zh-CN" sz="2300" dirty="0" smtClean="0">
              <a:latin typeface="宋体" pitchFamily="2" charset="-122"/>
              <a:ea typeface="宋体" pitchFamily="2" charset="-122"/>
            </a:endParaRPr>
          </a:p>
          <a:p>
            <a:r>
              <a:rPr lang="zh-CN" altLang="en-US" sz="2300" dirty="0" smtClean="0">
                <a:latin typeface="宋体" pitchFamily="2" charset="-122"/>
                <a:ea typeface="宋体" pitchFamily="2" charset="-122"/>
              </a:rPr>
              <a:t>则称该分布族            为</a:t>
            </a:r>
            <a:r>
              <a:rPr lang="en-US" altLang="zh-CN" sz="2300" dirty="0" smtClean="0">
                <a:solidFill>
                  <a:schemeClr val="accent3"/>
                </a:solidFill>
                <a:latin typeface="宋体" pitchFamily="2" charset="-122"/>
                <a:ea typeface="宋体" pitchFamily="2" charset="-122"/>
              </a:rPr>
              <a:t>Cramer-</a:t>
            </a:r>
            <a:r>
              <a:rPr lang="en-US" altLang="zh-CN" sz="2300" dirty="0" err="1" smtClean="0">
                <a:solidFill>
                  <a:schemeClr val="accent3"/>
                </a:solidFill>
                <a:latin typeface="宋体" pitchFamily="2" charset="-122"/>
                <a:ea typeface="宋体" pitchFamily="2" charset="-122"/>
              </a:rPr>
              <a:t>Rao</a:t>
            </a:r>
            <a:r>
              <a:rPr lang="zh-CN" altLang="en-US" sz="2300" dirty="0" smtClean="0">
                <a:solidFill>
                  <a:schemeClr val="accent3"/>
                </a:solidFill>
                <a:latin typeface="宋体" pitchFamily="2" charset="-122"/>
                <a:ea typeface="宋体" pitchFamily="2" charset="-122"/>
              </a:rPr>
              <a:t>正则分布族</a:t>
            </a:r>
            <a:r>
              <a:rPr lang="en-US" altLang="zh-CN" sz="2300" dirty="0" smtClean="0">
                <a:latin typeface="宋体" pitchFamily="2" charset="-122"/>
                <a:ea typeface="宋体" pitchFamily="2" charset="-122"/>
              </a:rPr>
              <a:t>,</a:t>
            </a:r>
            <a:r>
              <a:rPr lang="zh-CN" altLang="en-US" sz="2300" dirty="0" smtClean="0">
                <a:latin typeface="宋体" pitchFamily="2" charset="-122"/>
                <a:ea typeface="宋体" pitchFamily="2" charset="-122"/>
              </a:rPr>
              <a:t>简称</a:t>
            </a:r>
            <a:r>
              <a:rPr lang="en-US" altLang="zh-CN" sz="2300" dirty="0" smtClean="0">
                <a:solidFill>
                  <a:schemeClr val="accent3"/>
                </a:solidFill>
                <a:latin typeface="宋体" pitchFamily="2" charset="-122"/>
                <a:ea typeface="宋体" pitchFamily="2" charset="-122"/>
              </a:rPr>
              <a:t>C—R</a:t>
            </a:r>
            <a:r>
              <a:rPr lang="zh-CN" altLang="en-US" sz="2300" dirty="0" smtClean="0">
                <a:solidFill>
                  <a:schemeClr val="accent3"/>
                </a:solidFill>
                <a:latin typeface="宋体" pitchFamily="2" charset="-122"/>
                <a:ea typeface="宋体" pitchFamily="2" charset="-122"/>
              </a:rPr>
              <a:t>正则族</a:t>
            </a:r>
            <a:r>
              <a:rPr lang="zh-CN" altLang="en-US" sz="2300" dirty="0" smtClean="0">
                <a:latin typeface="宋体" pitchFamily="2" charset="-122"/>
                <a:ea typeface="宋体" pitchFamily="2" charset="-122"/>
              </a:rPr>
              <a:t>。</a:t>
            </a:r>
            <a:endParaRPr lang="zh-CN" altLang="en-US" sz="2300" dirty="0">
              <a:latin typeface="宋体" pitchFamily="2" charset="-122"/>
              <a:ea typeface="宋体" pitchFamily="2" charset="-122"/>
            </a:endParaRPr>
          </a:p>
        </p:txBody>
      </p:sp>
      <p:sp>
        <p:nvSpPr>
          <p:cNvPr id="3" name="标题 2"/>
          <p:cNvSpPr>
            <a:spLocks noGrp="1"/>
          </p:cNvSpPr>
          <p:nvPr>
            <p:ph type="title"/>
          </p:nvPr>
        </p:nvSpPr>
        <p:spPr/>
        <p:txBody>
          <a:bodyPr>
            <a:normAutofit/>
          </a:bodyPr>
          <a:lstStyle/>
          <a:p>
            <a:r>
              <a:rPr lang="zh-CN" altLang="en-US" sz="4000" dirty="0" smtClean="0">
                <a:solidFill>
                  <a:schemeClr val="tx1"/>
                </a:solidFill>
                <a:effectLst/>
                <a:latin typeface="隶书" pitchFamily="49" charset="-122"/>
                <a:ea typeface="隶书" pitchFamily="49" charset="-122"/>
              </a:rPr>
              <a:t>第四节 无信息先验分布</a:t>
            </a:r>
            <a:endParaRPr lang="zh-CN" altLang="en-US" sz="4000" dirty="0"/>
          </a:p>
        </p:txBody>
      </p:sp>
      <p:graphicFrame>
        <p:nvGraphicFramePr>
          <p:cNvPr id="38914" name="Object 2"/>
          <p:cNvGraphicFramePr>
            <a:graphicFrameLocks noChangeAspect="1"/>
          </p:cNvGraphicFramePr>
          <p:nvPr/>
        </p:nvGraphicFramePr>
        <p:xfrm>
          <a:off x="2500298" y="1541450"/>
          <a:ext cx="1500989" cy="387352"/>
        </p:xfrm>
        <a:graphic>
          <a:graphicData uri="http://schemas.openxmlformats.org/presentationml/2006/ole">
            <p:oleObj spid="_x0000_s38914" name="Equation" r:id="rId3" imgW="787320" imgH="203040" progId="Equation.DSMT4">
              <p:embed/>
            </p:oleObj>
          </a:graphicData>
        </a:graphic>
      </p:graphicFrame>
      <p:graphicFrame>
        <p:nvGraphicFramePr>
          <p:cNvPr id="38915" name="Object 3"/>
          <p:cNvGraphicFramePr>
            <a:graphicFrameLocks noChangeAspect="1"/>
          </p:cNvGraphicFramePr>
          <p:nvPr/>
        </p:nvGraphicFramePr>
        <p:xfrm>
          <a:off x="4286248" y="1564469"/>
          <a:ext cx="290514" cy="435771"/>
        </p:xfrm>
        <a:graphic>
          <a:graphicData uri="http://schemas.openxmlformats.org/presentationml/2006/ole">
            <p:oleObj spid="_x0000_s38915" name="Equation" r:id="rId4" imgW="152280" imgH="228600" progId="Equation.DSMT4">
              <p:embed/>
            </p:oleObj>
          </a:graphicData>
        </a:graphic>
      </p:graphicFrame>
      <p:graphicFrame>
        <p:nvGraphicFramePr>
          <p:cNvPr id="38916" name="Object 4"/>
          <p:cNvGraphicFramePr>
            <a:graphicFrameLocks noChangeAspect="1"/>
          </p:cNvGraphicFramePr>
          <p:nvPr/>
        </p:nvGraphicFramePr>
        <p:xfrm>
          <a:off x="5715007" y="1357299"/>
          <a:ext cx="2147899" cy="715966"/>
        </p:xfrm>
        <a:graphic>
          <a:graphicData uri="http://schemas.openxmlformats.org/presentationml/2006/ole">
            <p:oleObj spid="_x0000_s38916" name="Equation" r:id="rId5" imgW="1295280" imgH="431640" progId="Equation.DSMT4">
              <p:embed/>
            </p:oleObj>
          </a:graphicData>
        </a:graphic>
      </p:graphicFrame>
      <p:graphicFrame>
        <p:nvGraphicFramePr>
          <p:cNvPr id="38917" name="Object 5"/>
          <p:cNvGraphicFramePr>
            <a:graphicFrameLocks noChangeAspect="1"/>
          </p:cNvGraphicFramePr>
          <p:nvPr/>
        </p:nvGraphicFramePr>
        <p:xfrm>
          <a:off x="3143240" y="2285991"/>
          <a:ext cx="2500330" cy="817865"/>
        </p:xfrm>
        <a:graphic>
          <a:graphicData uri="http://schemas.openxmlformats.org/presentationml/2006/ole">
            <p:oleObj spid="_x0000_s38917" name="Equation" r:id="rId6" imgW="1358640" imgH="444240" progId="Equation.DSMT4">
              <p:embed/>
            </p:oleObj>
          </a:graphicData>
        </a:graphic>
      </p:graphicFrame>
      <p:graphicFrame>
        <p:nvGraphicFramePr>
          <p:cNvPr id="38918" name="Object 6"/>
          <p:cNvGraphicFramePr>
            <a:graphicFrameLocks noChangeAspect="1"/>
          </p:cNvGraphicFramePr>
          <p:nvPr/>
        </p:nvGraphicFramePr>
        <p:xfrm>
          <a:off x="2214546" y="3929065"/>
          <a:ext cx="1285884" cy="388191"/>
        </p:xfrm>
        <a:graphic>
          <a:graphicData uri="http://schemas.openxmlformats.org/presentationml/2006/ole">
            <p:oleObj spid="_x0000_s38918" name="Equation" r:id="rId7" imgW="672840" imgH="203040" progId="Equation.DSMT4">
              <p:embed/>
            </p:oleObj>
          </a:graphicData>
        </a:graphic>
      </p:graphicFrame>
      <p:pic>
        <p:nvPicPr>
          <p:cNvPr id="9" name="图片 8" descr="图像 24.png"/>
          <p:cNvPicPr>
            <a:picLocks noChangeAspect="1"/>
          </p:cNvPicPr>
          <p:nvPr/>
        </p:nvPicPr>
        <p:blipFill>
          <a:blip r:embed="rId8"/>
          <a:stretch>
            <a:fillRect/>
          </a:stretch>
        </p:blipFill>
        <p:spPr>
          <a:xfrm>
            <a:off x="2643174" y="4357694"/>
            <a:ext cx="3878732" cy="857256"/>
          </a:xfrm>
          <a:prstGeom prst="rect">
            <a:avLst/>
          </a:prstGeom>
        </p:spPr>
      </p:pic>
      <p:graphicFrame>
        <p:nvGraphicFramePr>
          <p:cNvPr id="38919" name="Object 7"/>
          <p:cNvGraphicFramePr>
            <a:graphicFrameLocks noChangeAspect="1"/>
          </p:cNvGraphicFramePr>
          <p:nvPr/>
        </p:nvGraphicFramePr>
        <p:xfrm>
          <a:off x="2643174" y="5500702"/>
          <a:ext cx="1763626" cy="357190"/>
        </p:xfrm>
        <a:graphic>
          <a:graphicData uri="http://schemas.openxmlformats.org/presentationml/2006/ole">
            <p:oleObj spid="_x0000_s38919" name="Equation" r:id="rId9" imgW="1002960" imgH="203040" progId="Equation.DSMT4">
              <p:embed/>
            </p:oleObj>
          </a:graphicData>
        </a:graphic>
      </p:graphicFrame>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457200" y="1481328"/>
            <a:ext cx="8229600" cy="7091208"/>
          </a:xfrm>
        </p:spPr>
        <p:txBody>
          <a:bodyPr>
            <a:noAutofit/>
          </a:bodyPr>
          <a:lstStyle/>
          <a:p>
            <a:r>
              <a:rPr lang="zh-CN" altLang="en-US" sz="2300" dirty="0" smtClean="0">
                <a:latin typeface="宋体" pitchFamily="2" charset="-122"/>
                <a:ea typeface="宋体" pitchFamily="2" charset="-122"/>
              </a:rPr>
              <a:t>在</a:t>
            </a:r>
            <a:r>
              <a:rPr lang="en-US" altLang="zh-CN" sz="2300" dirty="0" smtClean="0">
                <a:latin typeface="宋体" pitchFamily="2" charset="-122"/>
                <a:ea typeface="宋体" pitchFamily="2" charset="-122"/>
              </a:rPr>
              <a:t>C—R</a:t>
            </a:r>
            <a:r>
              <a:rPr lang="zh-CN" altLang="en-US" sz="2300" dirty="0" smtClean="0">
                <a:latin typeface="宋体" pitchFamily="2" charset="-122"/>
                <a:ea typeface="宋体" pitchFamily="2" charset="-122"/>
              </a:rPr>
              <a:t>正则族前提下，记分向量    的方差协方差阵</a:t>
            </a:r>
          </a:p>
          <a:p>
            <a:endParaRPr lang="en-US" altLang="zh-CN" sz="2300" dirty="0" smtClean="0">
              <a:latin typeface="宋体" pitchFamily="2" charset="-122"/>
              <a:ea typeface="宋体" pitchFamily="2" charset="-122"/>
            </a:endParaRPr>
          </a:p>
          <a:p>
            <a:endParaRPr lang="en-US" altLang="zh-CN" sz="2300" dirty="0" smtClean="0">
              <a:latin typeface="宋体" pitchFamily="2" charset="-122"/>
              <a:ea typeface="宋体" pitchFamily="2" charset="-122"/>
            </a:endParaRPr>
          </a:p>
          <a:p>
            <a:endParaRPr lang="en-US" altLang="zh-CN" sz="2300" dirty="0" smtClean="0">
              <a:latin typeface="宋体" pitchFamily="2" charset="-122"/>
              <a:ea typeface="宋体" pitchFamily="2" charset="-122"/>
            </a:endParaRPr>
          </a:p>
          <a:p>
            <a:r>
              <a:rPr lang="zh-CN" altLang="en-US" sz="2300" dirty="0" smtClean="0">
                <a:latin typeface="宋体" pitchFamily="2" charset="-122"/>
                <a:ea typeface="宋体" pitchFamily="2" charset="-122"/>
              </a:rPr>
              <a:t>称为该分布族中参数            的</a:t>
            </a:r>
            <a:r>
              <a:rPr lang="en-US" altLang="zh-CN" sz="2300" dirty="0" smtClean="0">
                <a:solidFill>
                  <a:schemeClr val="accent3"/>
                </a:solidFill>
                <a:latin typeface="宋体" pitchFamily="2" charset="-122"/>
                <a:ea typeface="宋体" pitchFamily="2" charset="-122"/>
              </a:rPr>
              <a:t>Fisher</a:t>
            </a:r>
            <a:r>
              <a:rPr lang="zh-CN" altLang="en-US" sz="2300" dirty="0" smtClean="0">
                <a:solidFill>
                  <a:schemeClr val="accent3"/>
                </a:solidFill>
                <a:latin typeface="宋体" pitchFamily="2" charset="-122"/>
                <a:ea typeface="宋体" pitchFamily="2" charset="-122"/>
              </a:rPr>
              <a:t>信息阵</a:t>
            </a:r>
            <a:r>
              <a:rPr lang="zh-CN" altLang="en-US" sz="2300" dirty="0" smtClean="0">
                <a:latin typeface="宋体" pitchFamily="2" charset="-122"/>
                <a:ea typeface="宋体" pitchFamily="2" charset="-122"/>
              </a:rPr>
              <a:t>，简称</a:t>
            </a:r>
            <a:r>
              <a:rPr lang="el-GR" altLang="zh-CN" sz="2300" dirty="0" smtClean="0">
                <a:latin typeface="宋体" pitchFamily="2" charset="-122"/>
                <a:ea typeface="宋体" pitchFamily="2" charset="-122"/>
              </a:rPr>
              <a:t>θ</a:t>
            </a:r>
            <a:r>
              <a:rPr lang="zh-CN" altLang="en-US" sz="2300" dirty="0" smtClean="0">
                <a:latin typeface="宋体" pitchFamily="2" charset="-122"/>
                <a:ea typeface="宋体" pitchFamily="2" charset="-122"/>
              </a:rPr>
              <a:t>的信息阵。</a:t>
            </a:r>
            <a:endParaRPr lang="zh-CN" altLang="en-US" sz="2300" dirty="0">
              <a:latin typeface="宋体" pitchFamily="2" charset="-122"/>
              <a:ea typeface="宋体" pitchFamily="2" charset="-122"/>
            </a:endParaRPr>
          </a:p>
        </p:txBody>
      </p:sp>
      <p:sp>
        <p:nvSpPr>
          <p:cNvPr id="3" name="标题 2"/>
          <p:cNvSpPr>
            <a:spLocks noGrp="1"/>
          </p:cNvSpPr>
          <p:nvPr>
            <p:ph type="title"/>
          </p:nvPr>
        </p:nvSpPr>
        <p:spPr/>
        <p:txBody>
          <a:bodyPr>
            <a:normAutofit/>
          </a:bodyPr>
          <a:lstStyle/>
          <a:p>
            <a:r>
              <a:rPr lang="zh-CN" altLang="en-US" sz="4000" dirty="0" smtClean="0">
                <a:solidFill>
                  <a:schemeClr val="tx1"/>
                </a:solidFill>
                <a:effectLst/>
                <a:latin typeface="隶书" pitchFamily="49" charset="-122"/>
                <a:ea typeface="隶书" pitchFamily="49" charset="-122"/>
              </a:rPr>
              <a:t>第四节 无信息先验分布</a:t>
            </a:r>
            <a:endParaRPr lang="zh-CN" altLang="en-US" sz="4000" dirty="0"/>
          </a:p>
        </p:txBody>
      </p:sp>
      <p:graphicFrame>
        <p:nvGraphicFramePr>
          <p:cNvPr id="39938" name="Object 2"/>
          <p:cNvGraphicFramePr>
            <a:graphicFrameLocks noChangeAspect="1"/>
          </p:cNvGraphicFramePr>
          <p:nvPr/>
        </p:nvGraphicFramePr>
        <p:xfrm>
          <a:off x="4929190" y="1528750"/>
          <a:ext cx="666753" cy="400052"/>
        </p:xfrm>
        <a:graphic>
          <a:graphicData uri="http://schemas.openxmlformats.org/presentationml/2006/ole">
            <p:oleObj spid="_x0000_s39938" name="Equation" r:id="rId3" imgW="380880" imgH="228600" progId="Equation.DSMT4">
              <p:embed/>
            </p:oleObj>
          </a:graphicData>
        </a:graphic>
      </p:graphicFrame>
      <p:pic>
        <p:nvPicPr>
          <p:cNvPr id="5" name="图片 4" descr="图像 25.png"/>
          <p:cNvPicPr>
            <a:picLocks noChangeAspect="1"/>
          </p:cNvPicPr>
          <p:nvPr/>
        </p:nvPicPr>
        <p:blipFill>
          <a:blip r:embed="rId4"/>
          <a:stretch>
            <a:fillRect/>
          </a:stretch>
        </p:blipFill>
        <p:spPr>
          <a:xfrm>
            <a:off x="1071538" y="2214554"/>
            <a:ext cx="7215238" cy="763775"/>
          </a:xfrm>
          <a:prstGeom prst="rect">
            <a:avLst/>
          </a:prstGeom>
        </p:spPr>
      </p:pic>
      <p:graphicFrame>
        <p:nvGraphicFramePr>
          <p:cNvPr id="39939" name="Object 3"/>
          <p:cNvGraphicFramePr>
            <a:graphicFrameLocks noChangeAspect="1"/>
          </p:cNvGraphicFramePr>
          <p:nvPr/>
        </p:nvGraphicFramePr>
        <p:xfrm>
          <a:off x="3591715" y="3071810"/>
          <a:ext cx="1694665" cy="484190"/>
        </p:xfrm>
        <a:graphic>
          <a:graphicData uri="http://schemas.openxmlformats.org/presentationml/2006/ole">
            <p:oleObj spid="_x0000_s39939" name="Equation" r:id="rId5" imgW="888840" imgH="253800" progId="Equation.DSMT4">
              <p:embed/>
            </p:oleObj>
          </a:graphicData>
        </a:graphic>
      </p:graphicFrame>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457200" y="1481328"/>
            <a:ext cx="8229600" cy="6305390"/>
          </a:xfrm>
        </p:spPr>
        <p:txBody>
          <a:bodyPr>
            <a:noAutofit/>
          </a:bodyPr>
          <a:lstStyle/>
          <a:p>
            <a:r>
              <a:rPr lang="zh-CN" altLang="en-US" sz="2300" dirty="0" smtClean="0">
                <a:latin typeface="宋体" pitchFamily="2" charset="-122"/>
                <a:ea typeface="宋体" pitchFamily="2" charset="-122"/>
              </a:rPr>
              <a:t>二、</a:t>
            </a:r>
            <a:r>
              <a:rPr lang="en-US" altLang="zh-CN" sz="2300" dirty="0" err="1" smtClean="0">
                <a:latin typeface="宋体" pitchFamily="2" charset="-122"/>
                <a:ea typeface="宋体" pitchFamily="2" charset="-122"/>
              </a:rPr>
              <a:t>Jeffreys</a:t>
            </a:r>
            <a:r>
              <a:rPr lang="zh-CN" altLang="en-US" sz="2300" dirty="0" smtClean="0">
                <a:latin typeface="宋体" pitchFamily="2" charset="-122"/>
                <a:ea typeface="宋体" pitchFamily="2" charset="-122"/>
              </a:rPr>
              <a:t>先验</a:t>
            </a:r>
            <a:endParaRPr lang="en-US" altLang="zh-CN" sz="2300" dirty="0" smtClean="0">
              <a:latin typeface="宋体" pitchFamily="2" charset="-122"/>
              <a:ea typeface="宋体" pitchFamily="2" charset="-122"/>
            </a:endParaRPr>
          </a:p>
          <a:p>
            <a:r>
              <a:rPr lang="zh-CN" altLang="en-US" sz="2300" dirty="0" smtClean="0">
                <a:latin typeface="宋体" pitchFamily="2" charset="-122"/>
                <a:ea typeface="宋体" pitchFamily="2" charset="-122"/>
              </a:rPr>
              <a:t>设总体密度函数为            ，又设参数</a:t>
            </a:r>
            <a:r>
              <a:rPr lang="el-GR" altLang="zh-CN" sz="2300" dirty="0" smtClean="0">
                <a:latin typeface="宋体" pitchFamily="2" charset="-122"/>
                <a:ea typeface="宋体" pitchFamily="2" charset="-122"/>
              </a:rPr>
              <a:t>θ</a:t>
            </a:r>
            <a:r>
              <a:rPr lang="zh-CN" altLang="en-US" sz="2300" dirty="0" smtClean="0">
                <a:latin typeface="宋体" pitchFamily="2" charset="-122"/>
                <a:ea typeface="宋体" pitchFamily="2" charset="-122"/>
              </a:rPr>
              <a:t>的无信息先验为</a:t>
            </a:r>
            <a:r>
              <a:rPr lang="en-US" altLang="zh-CN" sz="2300" dirty="0" smtClean="0">
                <a:latin typeface="宋体" pitchFamily="2" charset="-122"/>
                <a:ea typeface="宋体" pitchFamily="2" charset="-122"/>
              </a:rPr>
              <a:t>π(</a:t>
            </a:r>
            <a:r>
              <a:rPr lang="el-GR" altLang="zh-CN" sz="2300" dirty="0" smtClean="0">
                <a:latin typeface="宋体" pitchFamily="2" charset="-122"/>
                <a:ea typeface="宋体" pitchFamily="2" charset="-122"/>
              </a:rPr>
              <a:t>θ</a:t>
            </a:r>
            <a:r>
              <a:rPr lang="en-US" altLang="zh-CN" sz="2300" dirty="0" smtClean="0">
                <a:latin typeface="宋体" pitchFamily="2" charset="-122"/>
                <a:ea typeface="宋体" pitchFamily="2" charset="-122"/>
              </a:rPr>
              <a:t>)</a:t>
            </a:r>
            <a:r>
              <a:rPr lang="zh-CN" altLang="en-US" sz="2300" dirty="0" smtClean="0">
                <a:latin typeface="宋体" pitchFamily="2" charset="-122"/>
                <a:ea typeface="宋体" pitchFamily="2" charset="-122"/>
              </a:rPr>
              <a:t>。若对参数</a:t>
            </a:r>
            <a:r>
              <a:rPr lang="el-GR" altLang="zh-CN" sz="2300" dirty="0" smtClean="0">
                <a:latin typeface="宋体" pitchFamily="2" charset="-122"/>
                <a:ea typeface="宋体" pitchFamily="2" charset="-122"/>
              </a:rPr>
              <a:t>θ</a:t>
            </a:r>
            <a:r>
              <a:rPr lang="zh-CN" altLang="en-US" sz="2300" dirty="0" smtClean="0">
                <a:latin typeface="宋体" pitchFamily="2" charset="-122"/>
                <a:ea typeface="宋体" pitchFamily="2" charset="-122"/>
              </a:rPr>
              <a:t>作一一对应变换；      </a:t>
            </a:r>
            <a:r>
              <a:rPr lang="en-US" altLang="zh-CN" sz="2300" dirty="0" smtClean="0">
                <a:latin typeface="宋体" pitchFamily="2" charset="-122"/>
                <a:ea typeface="宋体" pitchFamily="2" charset="-122"/>
              </a:rPr>
              <a:t>,</a:t>
            </a:r>
            <a:r>
              <a:rPr lang="zh-CN" altLang="en-US" sz="2300" dirty="0" smtClean="0">
                <a:latin typeface="宋体" pitchFamily="2" charset="-122"/>
                <a:ea typeface="宋体" pitchFamily="2" charset="-122"/>
              </a:rPr>
              <a:t>由于一一对应变换不会增加或减少信息，故新参数</a:t>
            </a:r>
            <a:r>
              <a:rPr lang="el-GR" altLang="zh-CN" sz="2300" dirty="0" smtClean="0">
                <a:latin typeface="宋体" pitchFamily="2" charset="-122"/>
                <a:ea typeface="宋体" pitchFamily="2" charset="-122"/>
              </a:rPr>
              <a:t>η</a:t>
            </a:r>
            <a:r>
              <a:rPr lang="zh-CN" altLang="en-US" sz="2300" dirty="0" smtClean="0">
                <a:latin typeface="宋体" pitchFamily="2" charset="-122"/>
                <a:ea typeface="宋体" pitchFamily="2" charset="-122"/>
              </a:rPr>
              <a:t>的无信息先验</a:t>
            </a:r>
            <a:endParaRPr lang="en-US" altLang="zh-CN" sz="2300" dirty="0" smtClean="0">
              <a:latin typeface="宋体" pitchFamily="2" charset="-122"/>
              <a:ea typeface="宋体" pitchFamily="2" charset="-122"/>
            </a:endParaRPr>
          </a:p>
          <a:p>
            <a:pPr>
              <a:buNone/>
            </a:pPr>
            <a:r>
              <a:rPr lang="zh-CN" altLang="en-US" sz="2300" dirty="0" smtClean="0">
                <a:latin typeface="宋体" pitchFamily="2" charset="-122"/>
                <a:ea typeface="宋体" pitchFamily="2" charset="-122"/>
              </a:rPr>
              <a:t>       与     在结构上应完全相同，即          。另一方面，按随机变量函数的运算规则，</a:t>
            </a:r>
            <a:r>
              <a:rPr lang="el-GR" altLang="zh-CN" sz="2300" dirty="0" smtClean="0">
                <a:latin typeface="宋体" pitchFamily="2" charset="-122"/>
                <a:ea typeface="宋体" pitchFamily="2" charset="-122"/>
              </a:rPr>
              <a:t>θ</a:t>
            </a:r>
            <a:r>
              <a:rPr lang="zh-CN" altLang="en-US" sz="2300" dirty="0" smtClean="0">
                <a:latin typeface="宋体" pitchFamily="2" charset="-122"/>
                <a:ea typeface="宋体" pitchFamily="2" charset="-122"/>
              </a:rPr>
              <a:t>与</a:t>
            </a:r>
            <a:r>
              <a:rPr lang="el-GR" altLang="zh-CN" sz="2300" dirty="0" smtClean="0">
                <a:latin typeface="宋体" pitchFamily="2" charset="-122"/>
                <a:ea typeface="宋体" pitchFamily="2" charset="-122"/>
              </a:rPr>
              <a:t>η</a:t>
            </a:r>
            <a:r>
              <a:rPr lang="zh-CN" altLang="en-US" sz="2300" dirty="0" smtClean="0">
                <a:latin typeface="宋体" pitchFamily="2" charset="-122"/>
                <a:ea typeface="宋体" pitchFamily="2" charset="-122"/>
              </a:rPr>
              <a:t>的密度函数间应满足如下关系式</a:t>
            </a:r>
            <a:endParaRPr lang="en-US" altLang="zh-CN" sz="2300" dirty="0" smtClean="0">
              <a:latin typeface="宋体" pitchFamily="2" charset="-122"/>
              <a:ea typeface="宋体" pitchFamily="2" charset="-122"/>
            </a:endParaRPr>
          </a:p>
          <a:p>
            <a:endParaRPr lang="en-US" altLang="zh-CN" sz="2300" dirty="0" smtClean="0">
              <a:latin typeface="宋体" pitchFamily="2" charset="-122"/>
              <a:ea typeface="宋体" pitchFamily="2" charset="-122"/>
            </a:endParaRPr>
          </a:p>
          <a:p>
            <a:endParaRPr lang="en-US" altLang="zh-CN" sz="2300" dirty="0" smtClean="0">
              <a:latin typeface="宋体" pitchFamily="2" charset="-122"/>
              <a:ea typeface="宋体" pitchFamily="2" charset="-122"/>
            </a:endParaRPr>
          </a:p>
          <a:p>
            <a:pPr>
              <a:buNone/>
            </a:pPr>
            <a:r>
              <a:rPr lang="zh-CN" altLang="en-US" sz="2300" dirty="0" smtClean="0">
                <a:latin typeface="宋体" pitchFamily="2" charset="-122"/>
                <a:ea typeface="宋体" pitchFamily="2" charset="-122"/>
              </a:rPr>
              <a:t>  把上述二方面联系起来，</a:t>
            </a:r>
            <a:r>
              <a:rPr lang="el-GR" altLang="zh-CN" sz="2300" dirty="0" smtClean="0">
                <a:latin typeface="宋体" pitchFamily="2" charset="-122"/>
                <a:ea typeface="宋体" pitchFamily="2" charset="-122"/>
              </a:rPr>
              <a:t>θ</a:t>
            </a:r>
            <a:r>
              <a:rPr lang="zh-CN" altLang="en-US" sz="2300" dirty="0" smtClean="0">
                <a:latin typeface="宋体" pitchFamily="2" charset="-122"/>
                <a:ea typeface="宋体" pitchFamily="2" charset="-122"/>
              </a:rPr>
              <a:t>的无信息先验    应有如下关系式</a:t>
            </a:r>
            <a:endParaRPr lang="en-US" altLang="zh-CN" sz="2300" dirty="0" smtClean="0">
              <a:latin typeface="宋体" pitchFamily="2" charset="-122"/>
              <a:ea typeface="宋体" pitchFamily="2" charset="-122"/>
            </a:endParaRPr>
          </a:p>
          <a:p>
            <a:endParaRPr lang="en-US" altLang="zh-CN" sz="2300" dirty="0" smtClean="0">
              <a:latin typeface="宋体" pitchFamily="2" charset="-122"/>
              <a:ea typeface="宋体" pitchFamily="2" charset="-122"/>
            </a:endParaRPr>
          </a:p>
          <a:p>
            <a:endParaRPr lang="zh-CN" altLang="en-US" sz="2300" dirty="0">
              <a:latin typeface="宋体" pitchFamily="2" charset="-122"/>
              <a:ea typeface="宋体" pitchFamily="2" charset="-122"/>
            </a:endParaRPr>
          </a:p>
        </p:txBody>
      </p:sp>
      <p:sp>
        <p:nvSpPr>
          <p:cNvPr id="3" name="标题 2"/>
          <p:cNvSpPr>
            <a:spLocks noGrp="1"/>
          </p:cNvSpPr>
          <p:nvPr>
            <p:ph type="title"/>
          </p:nvPr>
        </p:nvSpPr>
        <p:spPr/>
        <p:txBody>
          <a:bodyPr>
            <a:normAutofit/>
          </a:bodyPr>
          <a:lstStyle/>
          <a:p>
            <a:r>
              <a:rPr lang="zh-CN" altLang="en-US" sz="4000" dirty="0" smtClean="0">
                <a:solidFill>
                  <a:schemeClr val="tx1"/>
                </a:solidFill>
                <a:effectLst/>
                <a:latin typeface="隶书" pitchFamily="49" charset="-122"/>
                <a:ea typeface="隶书" pitchFamily="49" charset="-122"/>
              </a:rPr>
              <a:t>第四节 无信息先验分布</a:t>
            </a:r>
            <a:endParaRPr lang="zh-CN" altLang="en-US" sz="4000" dirty="0"/>
          </a:p>
        </p:txBody>
      </p:sp>
      <p:graphicFrame>
        <p:nvGraphicFramePr>
          <p:cNvPr id="40962" name="Object 2"/>
          <p:cNvGraphicFramePr>
            <a:graphicFrameLocks noChangeAspect="1"/>
          </p:cNvGraphicFramePr>
          <p:nvPr/>
        </p:nvGraphicFramePr>
        <p:xfrm>
          <a:off x="3214678" y="1928802"/>
          <a:ext cx="1670456" cy="387352"/>
        </p:xfrm>
        <a:graphic>
          <a:graphicData uri="http://schemas.openxmlformats.org/presentationml/2006/ole">
            <p:oleObj spid="_x0000_s40962" name="Equation" r:id="rId3" imgW="876240" imgH="203040" progId="Equation.DSMT4">
              <p:embed/>
            </p:oleObj>
          </a:graphicData>
        </a:graphic>
      </p:graphicFrame>
      <p:graphicFrame>
        <p:nvGraphicFramePr>
          <p:cNvPr id="40963" name="Object 3"/>
          <p:cNvGraphicFramePr>
            <a:graphicFrameLocks noChangeAspect="1"/>
          </p:cNvGraphicFramePr>
          <p:nvPr/>
        </p:nvGraphicFramePr>
        <p:xfrm>
          <a:off x="5929322" y="2285992"/>
          <a:ext cx="1065218" cy="387352"/>
        </p:xfrm>
        <a:graphic>
          <a:graphicData uri="http://schemas.openxmlformats.org/presentationml/2006/ole">
            <p:oleObj spid="_x0000_s40963" name="Equation" r:id="rId4" imgW="558720" imgH="203040" progId="Equation.DSMT4">
              <p:embed/>
            </p:oleObj>
          </a:graphicData>
        </a:graphic>
      </p:graphicFrame>
      <p:graphicFrame>
        <p:nvGraphicFramePr>
          <p:cNvPr id="40964" name="Object 4"/>
          <p:cNvGraphicFramePr>
            <a:graphicFrameLocks noChangeAspect="1"/>
          </p:cNvGraphicFramePr>
          <p:nvPr/>
        </p:nvGraphicFramePr>
        <p:xfrm>
          <a:off x="928662" y="3000372"/>
          <a:ext cx="688978" cy="400052"/>
        </p:xfrm>
        <a:graphic>
          <a:graphicData uri="http://schemas.openxmlformats.org/presentationml/2006/ole">
            <p:oleObj spid="_x0000_s40964" name="Equation" r:id="rId5" imgW="393480" imgH="228600" progId="Equation.DSMT4">
              <p:embed/>
            </p:oleObj>
          </a:graphicData>
        </a:graphic>
      </p:graphicFrame>
      <p:graphicFrame>
        <p:nvGraphicFramePr>
          <p:cNvPr id="40965" name="Object 5"/>
          <p:cNvGraphicFramePr>
            <a:graphicFrameLocks noChangeAspect="1"/>
          </p:cNvGraphicFramePr>
          <p:nvPr/>
        </p:nvGraphicFramePr>
        <p:xfrm>
          <a:off x="1928794" y="3041648"/>
          <a:ext cx="653657" cy="387352"/>
        </p:xfrm>
        <a:graphic>
          <a:graphicData uri="http://schemas.openxmlformats.org/presentationml/2006/ole">
            <p:oleObj spid="_x0000_s40965" name="Equation" r:id="rId6" imgW="342720" imgH="203040" progId="Equation.DSMT4">
              <p:embed/>
            </p:oleObj>
          </a:graphicData>
        </a:graphic>
      </p:graphicFrame>
      <p:graphicFrame>
        <p:nvGraphicFramePr>
          <p:cNvPr id="40966" name="Object 6"/>
          <p:cNvGraphicFramePr>
            <a:graphicFrameLocks noChangeAspect="1"/>
          </p:cNvGraphicFramePr>
          <p:nvPr/>
        </p:nvGraphicFramePr>
        <p:xfrm>
          <a:off x="5857884" y="3000372"/>
          <a:ext cx="1460510" cy="410769"/>
        </p:xfrm>
        <a:graphic>
          <a:graphicData uri="http://schemas.openxmlformats.org/presentationml/2006/ole">
            <p:oleObj spid="_x0000_s40966" name="Equation" r:id="rId7" imgW="812520" imgH="228600" progId="Equation.DSMT4">
              <p:embed/>
            </p:oleObj>
          </a:graphicData>
        </a:graphic>
      </p:graphicFrame>
      <p:graphicFrame>
        <p:nvGraphicFramePr>
          <p:cNvPr id="40967" name="Object 7"/>
          <p:cNvGraphicFramePr>
            <a:graphicFrameLocks noChangeAspect="1"/>
          </p:cNvGraphicFramePr>
          <p:nvPr/>
        </p:nvGraphicFramePr>
        <p:xfrm>
          <a:off x="3214678" y="4143380"/>
          <a:ext cx="1785950" cy="667042"/>
        </p:xfrm>
        <a:graphic>
          <a:graphicData uri="http://schemas.openxmlformats.org/presentationml/2006/ole">
            <p:oleObj spid="_x0000_s40967" name="Equation" r:id="rId8" imgW="1054080" imgH="393480" progId="Equation.DSMT4">
              <p:embed/>
            </p:oleObj>
          </a:graphicData>
        </a:graphic>
      </p:graphicFrame>
      <p:graphicFrame>
        <p:nvGraphicFramePr>
          <p:cNvPr id="40968" name="Object 8"/>
          <p:cNvGraphicFramePr>
            <a:graphicFrameLocks noChangeAspect="1"/>
          </p:cNvGraphicFramePr>
          <p:nvPr/>
        </p:nvGraphicFramePr>
        <p:xfrm>
          <a:off x="6143636" y="5000636"/>
          <a:ext cx="602758" cy="357190"/>
        </p:xfrm>
        <a:graphic>
          <a:graphicData uri="http://schemas.openxmlformats.org/presentationml/2006/ole">
            <p:oleObj spid="_x0000_s40968" name="Equation" r:id="rId9" imgW="342720" imgH="203040" progId="Equation.DSMT4">
              <p:embed/>
            </p:oleObj>
          </a:graphicData>
        </a:graphic>
      </p:graphicFrame>
      <p:graphicFrame>
        <p:nvGraphicFramePr>
          <p:cNvPr id="40969" name="Object 9"/>
          <p:cNvGraphicFramePr>
            <a:graphicFrameLocks noChangeAspect="1"/>
          </p:cNvGraphicFramePr>
          <p:nvPr/>
        </p:nvGraphicFramePr>
        <p:xfrm>
          <a:off x="3286115" y="5357826"/>
          <a:ext cx="2610944" cy="785818"/>
        </p:xfrm>
        <a:graphic>
          <a:graphicData uri="http://schemas.openxmlformats.org/presentationml/2006/ole">
            <p:oleObj spid="_x0000_s40969" name="Equation" r:id="rId10" imgW="1307880" imgH="393480" progId="Equation.DSMT4">
              <p:embed/>
            </p:oleObj>
          </a:graphicData>
        </a:graphic>
      </p:graphicFrame>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457200" y="1481328"/>
            <a:ext cx="8229600" cy="5876762"/>
          </a:xfrm>
        </p:spPr>
        <p:txBody>
          <a:bodyPr>
            <a:noAutofit/>
          </a:bodyPr>
          <a:lstStyle/>
          <a:p>
            <a:r>
              <a:rPr lang="en-US" altLang="zh-CN" sz="2300" dirty="0" err="1" smtClean="0">
                <a:latin typeface="宋体" pitchFamily="2" charset="-122"/>
                <a:ea typeface="宋体" pitchFamily="2" charset="-122"/>
              </a:rPr>
              <a:t>Jeffreys</a:t>
            </a:r>
            <a:r>
              <a:rPr lang="zh-CN" altLang="en-US" sz="2300" dirty="0" smtClean="0">
                <a:latin typeface="宋体" pitchFamily="2" charset="-122"/>
                <a:ea typeface="宋体" pitchFamily="2" charset="-122"/>
              </a:rPr>
              <a:t>用不变测度证明了：若取</a:t>
            </a:r>
            <a:endParaRPr lang="en-US" altLang="zh-CN" sz="2300" dirty="0" smtClean="0">
              <a:latin typeface="宋体" pitchFamily="2" charset="-122"/>
              <a:ea typeface="宋体" pitchFamily="2" charset="-122"/>
            </a:endParaRPr>
          </a:p>
          <a:p>
            <a:pPr>
              <a:buNone/>
            </a:pPr>
            <a:r>
              <a:rPr lang="zh-CN" altLang="en-US" sz="2300" dirty="0" smtClean="0">
                <a:latin typeface="宋体" pitchFamily="2" charset="-122"/>
                <a:ea typeface="宋体" pitchFamily="2" charset="-122"/>
              </a:rPr>
              <a:t> </a:t>
            </a:r>
            <a:endParaRPr lang="en-US" altLang="zh-CN" sz="2300" dirty="0" smtClean="0">
              <a:latin typeface="宋体" pitchFamily="2" charset="-122"/>
              <a:ea typeface="宋体" pitchFamily="2" charset="-122"/>
            </a:endParaRPr>
          </a:p>
          <a:p>
            <a:endParaRPr lang="en-US" altLang="zh-CN" sz="2300" dirty="0" smtClean="0">
              <a:latin typeface="宋体" pitchFamily="2" charset="-122"/>
              <a:ea typeface="宋体" pitchFamily="2" charset="-122"/>
            </a:endParaRPr>
          </a:p>
          <a:p>
            <a:pPr>
              <a:buNone/>
            </a:pPr>
            <a:r>
              <a:rPr lang="zh-CN" altLang="en-US" sz="2300" dirty="0" smtClean="0">
                <a:latin typeface="宋体" pitchFamily="2" charset="-122"/>
                <a:ea typeface="宋体" pitchFamily="2" charset="-122"/>
              </a:rPr>
              <a:t>  可使上式成立，这就是</a:t>
            </a:r>
            <a:r>
              <a:rPr lang="el-GR" altLang="zh-CN" sz="2300" dirty="0" smtClean="0">
                <a:latin typeface="宋体" pitchFamily="2" charset="-122"/>
                <a:ea typeface="宋体" pitchFamily="2" charset="-122"/>
              </a:rPr>
              <a:t>θ</a:t>
            </a:r>
            <a:r>
              <a:rPr lang="zh-CN" altLang="en-US" sz="2300" dirty="0" smtClean="0">
                <a:latin typeface="宋体" pitchFamily="2" charset="-122"/>
                <a:ea typeface="宋体" pitchFamily="2" charset="-122"/>
              </a:rPr>
              <a:t>的</a:t>
            </a:r>
            <a:r>
              <a:rPr lang="en-US" altLang="zh-CN" sz="2300" dirty="0" err="1" smtClean="0">
                <a:latin typeface="宋体" pitchFamily="2" charset="-122"/>
                <a:ea typeface="宋体" pitchFamily="2" charset="-122"/>
              </a:rPr>
              <a:t>Jeffreys</a:t>
            </a:r>
            <a:r>
              <a:rPr lang="zh-CN" altLang="en-US" sz="2300" dirty="0" smtClean="0">
                <a:latin typeface="宋体" pitchFamily="2" charset="-122"/>
                <a:ea typeface="宋体" pitchFamily="2" charset="-122"/>
              </a:rPr>
              <a:t>先验。可在一维和多维场合验证这一公式。</a:t>
            </a:r>
            <a:endParaRPr lang="zh-CN" altLang="en-US" sz="2300" dirty="0">
              <a:latin typeface="宋体" pitchFamily="2" charset="-122"/>
              <a:ea typeface="宋体" pitchFamily="2" charset="-122"/>
            </a:endParaRPr>
          </a:p>
        </p:txBody>
      </p:sp>
      <p:sp>
        <p:nvSpPr>
          <p:cNvPr id="3" name="标题 2"/>
          <p:cNvSpPr>
            <a:spLocks noGrp="1"/>
          </p:cNvSpPr>
          <p:nvPr>
            <p:ph type="title"/>
          </p:nvPr>
        </p:nvSpPr>
        <p:spPr/>
        <p:txBody>
          <a:bodyPr>
            <a:normAutofit/>
          </a:bodyPr>
          <a:lstStyle/>
          <a:p>
            <a:r>
              <a:rPr lang="zh-CN" altLang="en-US" sz="4000" dirty="0" smtClean="0">
                <a:solidFill>
                  <a:schemeClr val="tx1"/>
                </a:solidFill>
                <a:effectLst/>
                <a:latin typeface="隶书" pitchFamily="49" charset="-122"/>
                <a:ea typeface="隶书" pitchFamily="49" charset="-122"/>
              </a:rPr>
              <a:t>第四节 无信息先验分布</a:t>
            </a:r>
            <a:endParaRPr lang="zh-CN" altLang="en-US" sz="4000" dirty="0"/>
          </a:p>
        </p:txBody>
      </p:sp>
      <p:graphicFrame>
        <p:nvGraphicFramePr>
          <p:cNvPr id="41986" name="Object 2"/>
          <p:cNvGraphicFramePr>
            <a:graphicFrameLocks noChangeAspect="1"/>
          </p:cNvGraphicFramePr>
          <p:nvPr/>
        </p:nvGraphicFramePr>
        <p:xfrm>
          <a:off x="3000363" y="2071678"/>
          <a:ext cx="1726419" cy="450370"/>
        </p:xfrm>
        <a:graphic>
          <a:graphicData uri="http://schemas.openxmlformats.org/presentationml/2006/ole">
            <p:oleObj spid="_x0000_s41986" name="Equation" r:id="rId3" imgW="876240" imgH="228600" progId="Equation.DSMT4">
              <p:embed/>
            </p:oleObj>
          </a:graphicData>
        </a:graphic>
      </p:graphicFrame>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500034" y="1214422"/>
            <a:ext cx="8229600" cy="6233952"/>
          </a:xfrm>
        </p:spPr>
        <p:txBody>
          <a:bodyPr>
            <a:normAutofit/>
          </a:bodyPr>
          <a:lstStyle/>
          <a:p>
            <a:r>
              <a:rPr lang="en-US" altLang="zh-CN" sz="2300" dirty="0" smtClean="0">
                <a:latin typeface="宋体" pitchFamily="2" charset="-122"/>
                <a:ea typeface="宋体" pitchFamily="2" charset="-122"/>
              </a:rPr>
              <a:t>3.4.5 Reference</a:t>
            </a:r>
            <a:r>
              <a:rPr lang="zh-CN" altLang="en-US" sz="2300" dirty="0" smtClean="0">
                <a:latin typeface="宋体" pitchFamily="2" charset="-122"/>
                <a:ea typeface="宋体" pitchFamily="2" charset="-122"/>
              </a:rPr>
              <a:t>先验</a:t>
            </a:r>
            <a:endParaRPr lang="en-US" altLang="zh-CN" sz="2300" dirty="0" smtClean="0">
              <a:latin typeface="宋体" pitchFamily="2" charset="-122"/>
              <a:ea typeface="宋体" pitchFamily="2" charset="-122"/>
            </a:endParaRPr>
          </a:p>
          <a:p>
            <a:r>
              <a:rPr lang="en-US" altLang="zh-CN" sz="2300" dirty="0" smtClean="0">
                <a:latin typeface="宋体" pitchFamily="2" charset="-122"/>
                <a:ea typeface="宋体" pitchFamily="2" charset="-122"/>
              </a:rPr>
              <a:t>Bernardo</a:t>
            </a:r>
            <a:r>
              <a:rPr lang="zh-CN" altLang="en-US" sz="2300" dirty="0" smtClean="0">
                <a:latin typeface="宋体" pitchFamily="2" charset="-122"/>
                <a:ea typeface="宋体" pitchFamily="2" charset="-122"/>
              </a:rPr>
              <a:t>在</a:t>
            </a:r>
            <a:r>
              <a:rPr lang="en-US" altLang="zh-CN" sz="2300" dirty="0" smtClean="0">
                <a:latin typeface="宋体" pitchFamily="2" charset="-122"/>
                <a:ea typeface="宋体" pitchFamily="2" charset="-122"/>
              </a:rPr>
              <a:t>1979</a:t>
            </a:r>
            <a:r>
              <a:rPr lang="zh-CN" altLang="en-US" sz="2300" dirty="0" smtClean="0">
                <a:latin typeface="宋体" pitchFamily="2" charset="-122"/>
                <a:ea typeface="宋体" pitchFamily="2" charset="-122"/>
              </a:rPr>
              <a:t>年从信息量准则出发，提出一种全新的无信息先验选取方法，其基本准则为：给定观测数据，使得参数的先验分布和后验分布之间</a:t>
            </a:r>
            <a:r>
              <a:rPr lang="en-US" altLang="zh-CN" sz="2300" dirty="0" err="1" smtClean="0">
                <a:latin typeface="宋体" pitchFamily="2" charset="-122"/>
                <a:ea typeface="宋体" pitchFamily="2" charset="-122"/>
              </a:rPr>
              <a:t>Kullback-Liebler</a:t>
            </a:r>
            <a:r>
              <a:rPr lang="en-US" altLang="zh-CN" sz="2300" dirty="0" smtClean="0">
                <a:latin typeface="宋体" pitchFamily="2" charset="-122"/>
                <a:ea typeface="宋体" pitchFamily="2" charset="-122"/>
              </a:rPr>
              <a:t>(K-L)</a:t>
            </a:r>
            <a:r>
              <a:rPr lang="zh-CN" altLang="en-US" sz="2300" dirty="0" smtClean="0">
                <a:latin typeface="宋体" pitchFamily="2" charset="-122"/>
                <a:ea typeface="宋体" pitchFamily="2" charset="-122"/>
              </a:rPr>
              <a:t>距离最大。当模型中没有讨厌参数时，</a:t>
            </a:r>
            <a:r>
              <a:rPr lang="en-US" altLang="zh-CN" sz="2300" dirty="0" smtClean="0">
                <a:latin typeface="宋体" pitchFamily="2" charset="-122"/>
                <a:ea typeface="宋体" pitchFamily="2" charset="-122"/>
              </a:rPr>
              <a:t>reference</a:t>
            </a:r>
            <a:r>
              <a:rPr lang="zh-CN" altLang="en-US" sz="2300" dirty="0" smtClean="0">
                <a:latin typeface="宋体" pitchFamily="2" charset="-122"/>
                <a:ea typeface="宋体" pitchFamily="2" charset="-122"/>
              </a:rPr>
              <a:t>先验就是</a:t>
            </a:r>
            <a:r>
              <a:rPr lang="en-US" altLang="zh-CN" sz="2300" dirty="0" err="1" smtClean="0">
                <a:latin typeface="宋体" pitchFamily="2" charset="-122"/>
                <a:ea typeface="宋体" pitchFamily="2" charset="-122"/>
              </a:rPr>
              <a:t>Jeffreys</a:t>
            </a:r>
            <a:r>
              <a:rPr lang="zh-CN" altLang="en-US" sz="2300" dirty="0" smtClean="0">
                <a:latin typeface="宋体" pitchFamily="2" charset="-122"/>
                <a:ea typeface="宋体" pitchFamily="2" charset="-122"/>
              </a:rPr>
              <a:t>先验，特别是对于单参数模型。当模型中存在讨厌参数时，则</a:t>
            </a:r>
            <a:r>
              <a:rPr lang="en-US" altLang="zh-CN" sz="2300" dirty="0" smtClean="0">
                <a:latin typeface="宋体" pitchFamily="2" charset="-122"/>
                <a:ea typeface="宋体" pitchFamily="2" charset="-122"/>
              </a:rPr>
              <a:t>reference</a:t>
            </a:r>
            <a:r>
              <a:rPr lang="zh-CN" altLang="en-US" sz="2300" dirty="0" smtClean="0">
                <a:latin typeface="宋体" pitchFamily="2" charset="-122"/>
                <a:ea typeface="宋体" pitchFamily="2" charset="-122"/>
              </a:rPr>
              <a:t>先验和</a:t>
            </a:r>
            <a:r>
              <a:rPr lang="en-US" altLang="zh-CN" sz="2300" dirty="0" err="1" smtClean="0">
                <a:latin typeface="宋体" pitchFamily="2" charset="-122"/>
                <a:ea typeface="宋体" pitchFamily="2" charset="-122"/>
              </a:rPr>
              <a:t>Jeffreys</a:t>
            </a:r>
            <a:r>
              <a:rPr lang="zh-CN" altLang="en-US" sz="2300" dirty="0" smtClean="0">
                <a:latin typeface="宋体" pitchFamily="2" charset="-122"/>
                <a:ea typeface="宋体" pitchFamily="2" charset="-122"/>
              </a:rPr>
              <a:t>先验会不同。</a:t>
            </a:r>
            <a:endParaRPr lang="en-US" altLang="zh-CN" sz="2300" dirty="0" smtClean="0">
              <a:latin typeface="宋体" pitchFamily="2" charset="-122"/>
              <a:ea typeface="宋体" pitchFamily="2" charset="-122"/>
            </a:endParaRPr>
          </a:p>
          <a:p>
            <a:endParaRPr lang="en-US" altLang="zh-CN" sz="2300" dirty="0" smtClean="0">
              <a:latin typeface="宋体" pitchFamily="2" charset="-122"/>
              <a:ea typeface="宋体" pitchFamily="2" charset="-122"/>
            </a:endParaRPr>
          </a:p>
          <a:p>
            <a:r>
              <a:rPr lang="zh-CN" altLang="en-US" sz="2300" b="1" dirty="0" smtClean="0">
                <a:latin typeface="宋体" pitchFamily="2" charset="-122"/>
                <a:ea typeface="宋体" pitchFamily="2" charset="-122"/>
              </a:rPr>
              <a:t>定义</a:t>
            </a:r>
            <a:r>
              <a:rPr lang="en-US" altLang="zh-CN" sz="2300" b="1" dirty="0" smtClean="0">
                <a:latin typeface="宋体" pitchFamily="2" charset="-122"/>
                <a:ea typeface="宋体" pitchFamily="2" charset="-122"/>
              </a:rPr>
              <a:t>3.4.1</a:t>
            </a:r>
          </a:p>
          <a:p>
            <a:r>
              <a:rPr lang="zh-CN" altLang="en-US" sz="2300" dirty="0" smtClean="0">
                <a:latin typeface="宋体" pitchFamily="2" charset="-122"/>
                <a:ea typeface="宋体" pitchFamily="2" charset="-122"/>
              </a:rPr>
              <a:t>设样本</a:t>
            </a:r>
            <a:r>
              <a:rPr lang="en-US" altLang="zh-CN" sz="2300" dirty="0" smtClean="0">
                <a:latin typeface="宋体" pitchFamily="2" charset="-122"/>
                <a:ea typeface="宋体" pitchFamily="2" charset="-122"/>
              </a:rPr>
              <a:t>x</a:t>
            </a:r>
            <a:r>
              <a:rPr lang="zh-CN" altLang="en-US" sz="2300" dirty="0" smtClean="0">
                <a:latin typeface="宋体" pitchFamily="2" charset="-122"/>
                <a:ea typeface="宋体" pitchFamily="2" charset="-122"/>
              </a:rPr>
              <a:t>的分布为</a:t>
            </a:r>
            <a:r>
              <a:rPr lang="en-US" altLang="zh-CN" sz="2300" dirty="0" smtClean="0">
                <a:latin typeface="宋体" pitchFamily="2" charset="-122"/>
                <a:ea typeface="宋体" pitchFamily="2" charset="-122"/>
              </a:rPr>
              <a:t>p(x|</a:t>
            </a:r>
            <a:r>
              <a:rPr lang="el-GR" altLang="zh-CN" sz="2300" dirty="0" smtClean="0">
                <a:latin typeface="宋体" pitchFamily="2" charset="-122"/>
                <a:ea typeface="宋体" pitchFamily="2" charset="-122"/>
              </a:rPr>
              <a:t>θ</a:t>
            </a:r>
            <a:r>
              <a:rPr lang="en-US" altLang="zh-CN" sz="2300" dirty="0" smtClean="0">
                <a:latin typeface="宋体" pitchFamily="2" charset="-122"/>
                <a:ea typeface="宋体" pitchFamily="2" charset="-122"/>
              </a:rPr>
              <a:t>),</a:t>
            </a:r>
            <a:r>
              <a:rPr lang="zh-CN" altLang="en-US" sz="2300" dirty="0" smtClean="0">
                <a:latin typeface="宋体" pitchFamily="2" charset="-122"/>
                <a:ea typeface="宋体" pitchFamily="2" charset="-122"/>
              </a:rPr>
              <a:t>其中</a:t>
            </a:r>
            <a:r>
              <a:rPr lang="el-GR" altLang="zh-CN" sz="2300" dirty="0" smtClean="0">
                <a:latin typeface="宋体" pitchFamily="2" charset="-122"/>
                <a:ea typeface="宋体" pitchFamily="2" charset="-122"/>
              </a:rPr>
              <a:t>θ</a:t>
            </a:r>
            <a:r>
              <a:rPr lang="zh-CN" altLang="en-US" sz="2300" dirty="0" smtClean="0">
                <a:latin typeface="宋体" pitchFamily="2" charset="-122"/>
                <a:ea typeface="宋体" pitchFamily="2" charset="-122"/>
              </a:rPr>
              <a:t>为参数</a:t>
            </a:r>
            <a:r>
              <a:rPr lang="en-US" altLang="zh-CN" sz="2300" dirty="0" smtClean="0">
                <a:latin typeface="宋体" pitchFamily="2" charset="-122"/>
                <a:ea typeface="宋体" pitchFamily="2" charset="-122"/>
              </a:rPr>
              <a:t>(</a:t>
            </a:r>
            <a:r>
              <a:rPr lang="zh-CN" altLang="en-US" sz="2300" dirty="0" smtClean="0">
                <a:latin typeface="宋体" pitchFamily="2" charset="-122"/>
                <a:ea typeface="宋体" pitchFamily="2" charset="-122"/>
              </a:rPr>
              <a:t>向量</a:t>
            </a:r>
            <a:r>
              <a:rPr lang="en-US" altLang="zh-CN" sz="2300" dirty="0" smtClean="0">
                <a:latin typeface="宋体" pitchFamily="2" charset="-122"/>
                <a:ea typeface="宋体" pitchFamily="2" charset="-122"/>
              </a:rPr>
              <a:t>),</a:t>
            </a:r>
            <a:r>
              <a:rPr lang="el-GR" altLang="zh-CN" sz="2300" dirty="0" smtClean="0">
                <a:latin typeface="宋体" pitchFamily="2" charset="-122"/>
                <a:ea typeface="宋体" pitchFamily="2" charset="-122"/>
              </a:rPr>
              <a:t>θ</a:t>
            </a:r>
            <a:r>
              <a:rPr lang="zh-CN" altLang="en-US" sz="2300" dirty="0" smtClean="0">
                <a:latin typeface="宋体" pitchFamily="2" charset="-122"/>
                <a:ea typeface="宋体" pitchFamily="2" charset="-122"/>
              </a:rPr>
              <a:t>的先验分布为    </a:t>
            </a:r>
            <a:r>
              <a:rPr lang="en-US" altLang="zh-CN" sz="2300" dirty="0" smtClean="0">
                <a:latin typeface="宋体" pitchFamily="2" charset="-122"/>
                <a:ea typeface="宋体" pitchFamily="2" charset="-122"/>
              </a:rPr>
              <a:t>,</a:t>
            </a:r>
            <a:r>
              <a:rPr lang="zh-CN" altLang="en-US" sz="2300" dirty="0" smtClean="0">
                <a:latin typeface="宋体" pitchFamily="2" charset="-122"/>
                <a:ea typeface="宋体" pitchFamily="2" charset="-122"/>
              </a:rPr>
              <a:t>后验分布为      。称    为参数</a:t>
            </a:r>
            <a:r>
              <a:rPr lang="el-GR" altLang="zh-CN" sz="2300" dirty="0" smtClean="0">
                <a:latin typeface="宋体" pitchFamily="2" charset="-122"/>
                <a:ea typeface="宋体" pitchFamily="2" charset="-122"/>
              </a:rPr>
              <a:t>θ</a:t>
            </a:r>
            <a:r>
              <a:rPr lang="zh-CN" altLang="en-US" sz="2300" dirty="0" smtClean="0">
                <a:latin typeface="宋体" pitchFamily="2" charset="-122"/>
                <a:ea typeface="宋体" pitchFamily="2" charset="-122"/>
              </a:rPr>
              <a:t>的</a:t>
            </a:r>
            <a:r>
              <a:rPr lang="en-US" altLang="zh-CN" sz="2300" dirty="0" smtClean="0">
                <a:latin typeface="宋体" pitchFamily="2" charset="-122"/>
                <a:ea typeface="宋体" pitchFamily="2" charset="-122"/>
              </a:rPr>
              <a:t>reference</a:t>
            </a:r>
            <a:r>
              <a:rPr lang="zh-CN" altLang="en-US" sz="2300" dirty="0" smtClean="0">
                <a:latin typeface="宋体" pitchFamily="2" charset="-122"/>
                <a:ea typeface="宋体" pitchFamily="2" charset="-122"/>
              </a:rPr>
              <a:t>先验，如果它在先验分布类                         中</a:t>
            </a:r>
            <a:r>
              <a:rPr lang="en-US" altLang="zh-CN" sz="2300" dirty="0" smtClean="0">
                <a:latin typeface="宋体" pitchFamily="2" charset="-122"/>
                <a:ea typeface="宋体" pitchFamily="2" charset="-122"/>
              </a:rPr>
              <a:t>,</a:t>
            </a:r>
            <a:r>
              <a:rPr lang="zh-CN" altLang="en-US" sz="2300" dirty="0" smtClean="0">
                <a:latin typeface="宋体" pitchFamily="2" charset="-122"/>
                <a:ea typeface="宋体" pitchFamily="2" charset="-122"/>
              </a:rPr>
              <a:t>先验分布    到后验分布      的</a:t>
            </a:r>
            <a:r>
              <a:rPr lang="en-US" altLang="zh-CN" sz="2300" dirty="0" smtClean="0">
                <a:latin typeface="宋体" pitchFamily="2" charset="-122"/>
                <a:ea typeface="宋体" pitchFamily="2" charset="-122"/>
              </a:rPr>
              <a:t>K-L</a:t>
            </a:r>
            <a:r>
              <a:rPr lang="zh-CN" altLang="en-US" sz="2300" dirty="0" smtClean="0">
                <a:latin typeface="宋体" pitchFamily="2" charset="-122"/>
                <a:ea typeface="宋体" pitchFamily="2" charset="-122"/>
              </a:rPr>
              <a:t>距离</a:t>
            </a:r>
            <a:endParaRPr lang="en-US" altLang="zh-CN" sz="2300" dirty="0" smtClean="0">
              <a:latin typeface="宋体" pitchFamily="2" charset="-122"/>
              <a:ea typeface="宋体" pitchFamily="2" charset="-122"/>
            </a:endParaRPr>
          </a:p>
          <a:p>
            <a:endParaRPr lang="zh-CN" altLang="en-US" sz="2300" dirty="0"/>
          </a:p>
        </p:txBody>
      </p:sp>
      <p:sp>
        <p:nvSpPr>
          <p:cNvPr id="3" name="标题 2"/>
          <p:cNvSpPr>
            <a:spLocks noGrp="1"/>
          </p:cNvSpPr>
          <p:nvPr>
            <p:ph type="title"/>
          </p:nvPr>
        </p:nvSpPr>
        <p:spPr/>
        <p:txBody>
          <a:bodyPr>
            <a:normAutofit/>
          </a:bodyPr>
          <a:lstStyle/>
          <a:p>
            <a:r>
              <a:rPr lang="zh-CN" altLang="en-US" sz="4000" dirty="0" smtClean="0">
                <a:solidFill>
                  <a:schemeClr val="tx1"/>
                </a:solidFill>
                <a:effectLst/>
                <a:latin typeface="隶书" pitchFamily="49" charset="-122"/>
                <a:ea typeface="隶书" pitchFamily="49" charset="-122"/>
              </a:rPr>
              <a:t>第四节 无信息先验分布</a:t>
            </a:r>
            <a:endParaRPr lang="zh-CN" altLang="en-US" sz="4000" dirty="0"/>
          </a:p>
        </p:txBody>
      </p:sp>
      <p:graphicFrame>
        <p:nvGraphicFramePr>
          <p:cNvPr id="43010" name="Object 2"/>
          <p:cNvGraphicFramePr>
            <a:graphicFrameLocks noChangeAspect="1"/>
          </p:cNvGraphicFramePr>
          <p:nvPr/>
        </p:nvGraphicFramePr>
        <p:xfrm>
          <a:off x="1500166" y="5000636"/>
          <a:ext cx="534716" cy="357190"/>
        </p:xfrm>
        <a:graphic>
          <a:graphicData uri="http://schemas.openxmlformats.org/presentationml/2006/ole">
            <p:oleObj spid="_x0000_s43010" name="Equation" r:id="rId3" imgW="342720" imgH="203040" progId="Equation.DSMT4">
              <p:embed/>
            </p:oleObj>
          </a:graphicData>
        </a:graphic>
      </p:graphicFrame>
      <p:graphicFrame>
        <p:nvGraphicFramePr>
          <p:cNvPr id="43011" name="Object 3"/>
          <p:cNvGraphicFramePr>
            <a:graphicFrameLocks noChangeAspect="1"/>
          </p:cNvGraphicFramePr>
          <p:nvPr/>
        </p:nvGraphicFramePr>
        <p:xfrm>
          <a:off x="3643306" y="5000636"/>
          <a:ext cx="870652" cy="357190"/>
        </p:xfrm>
        <a:graphic>
          <a:graphicData uri="http://schemas.openxmlformats.org/presentationml/2006/ole">
            <p:oleObj spid="_x0000_s43011" name="Equation" r:id="rId4" imgW="495000" imgH="203040" progId="Equation.DSMT4">
              <p:embed/>
            </p:oleObj>
          </a:graphicData>
        </a:graphic>
      </p:graphicFrame>
      <p:graphicFrame>
        <p:nvGraphicFramePr>
          <p:cNvPr id="43012" name="Object 4"/>
          <p:cNvGraphicFramePr>
            <a:graphicFrameLocks noChangeAspect="1"/>
          </p:cNvGraphicFramePr>
          <p:nvPr/>
        </p:nvGraphicFramePr>
        <p:xfrm>
          <a:off x="5072066" y="5000636"/>
          <a:ext cx="642942" cy="373321"/>
        </p:xfrm>
        <a:graphic>
          <a:graphicData uri="http://schemas.openxmlformats.org/presentationml/2006/ole">
            <p:oleObj spid="_x0000_s43012" name="Equation" r:id="rId5" imgW="393480" imgH="228600" progId="Equation.DSMT4">
              <p:embed/>
            </p:oleObj>
          </a:graphicData>
        </a:graphic>
      </p:graphicFrame>
      <p:graphicFrame>
        <p:nvGraphicFramePr>
          <p:cNvPr id="43013" name="Object 5"/>
          <p:cNvGraphicFramePr>
            <a:graphicFrameLocks noChangeAspect="1"/>
          </p:cNvGraphicFramePr>
          <p:nvPr/>
        </p:nvGraphicFramePr>
        <p:xfrm>
          <a:off x="4429124" y="5286388"/>
          <a:ext cx="3543946" cy="500066"/>
        </p:xfrm>
        <a:graphic>
          <a:graphicData uri="http://schemas.openxmlformats.org/presentationml/2006/ole">
            <p:oleObj spid="_x0000_s43013" name="Equation" r:id="rId6" imgW="2070000" imgH="291960" progId="Equation.DSMT4">
              <p:embed/>
            </p:oleObj>
          </a:graphicData>
        </a:graphic>
      </p:graphicFrame>
      <p:graphicFrame>
        <p:nvGraphicFramePr>
          <p:cNvPr id="43014" name="Object 6"/>
          <p:cNvGraphicFramePr>
            <a:graphicFrameLocks noChangeAspect="1"/>
          </p:cNvGraphicFramePr>
          <p:nvPr/>
        </p:nvGraphicFramePr>
        <p:xfrm>
          <a:off x="2071670" y="5715016"/>
          <a:ext cx="602758" cy="357190"/>
        </p:xfrm>
        <a:graphic>
          <a:graphicData uri="http://schemas.openxmlformats.org/presentationml/2006/ole">
            <p:oleObj spid="_x0000_s43014" name="Equation" r:id="rId7" imgW="342720" imgH="203040" progId="Equation.DSMT4">
              <p:embed/>
            </p:oleObj>
          </a:graphicData>
        </a:graphic>
      </p:graphicFrame>
      <p:graphicFrame>
        <p:nvGraphicFramePr>
          <p:cNvPr id="43015" name="Object 7"/>
          <p:cNvGraphicFramePr>
            <a:graphicFrameLocks noChangeAspect="1"/>
          </p:cNvGraphicFramePr>
          <p:nvPr/>
        </p:nvGraphicFramePr>
        <p:xfrm>
          <a:off x="4071934" y="5715016"/>
          <a:ext cx="870651" cy="357190"/>
        </p:xfrm>
        <a:graphic>
          <a:graphicData uri="http://schemas.openxmlformats.org/presentationml/2006/ole">
            <p:oleObj spid="_x0000_s43015" name="Equation" r:id="rId8" imgW="495000" imgH="203040" progId="Equation.DSMT4">
              <p:embed/>
            </p:oleObj>
          </a:graphicData>
        </a:graphic>
      </p:graphicFrame>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内容占位符 3" descr="图像 26.png"/>
          <p:cNvPicPr>
            <a:picLocks noGrp="1" noChangeAspect="1"/>
          </p:cNvPicPr>
          <p:nvPr>
            <p:ph idx="1"/>
          </p:nvPr>
        </p:nvPicPr>
        <p:blipFill>
          <a:blip r:embed="rId2"/>
          <a:stretch>
            <a:fillRect/>
          </a:stretch>
        </p:blipFill>
        <p:spPr>
          <a:xfrm>
            <a:off x="214282" y="1357298"/>
            <a:ext cx="8252667" cy="3929090"/>
          </a:xfrm>
        </p:spPr>
      </p:pic>
      <p:sp>
        <p:nvSpPr>
          <p:cNvPr id="3" name="标题 2"/>
          <p:cNvSpPr>
            <a:spLocks noGrp="1"/>
          </p:cNvSpPr>
          <p:nvPr>
            <p:ph type="title"/>
          </p:nvPr>
        </p:nvSpPr>
        <p:spPr/>
        <p:txBody>
          <a:bodyPr>
            <a:normAutofit/>
          </a:bodyPr>
          <a:lstStyle/>
          <a:p>
            <a:r>
              <a:rPr lang="zh-CN" altLang="en-US" sz="4000" dirty="0" smtClean="0">
                <a:solidFill>
                  <a:schemeClr val="tx1"/>
                </a:solidFill>
                <a:effectLst/>
                <a:latin typeface="隶书" pitchFamily="49" charset="-122"/>
                <a:ea typeface="隶书" pitchFamily="49" charset="-122"/>
              </a:rPr>
              <a:t>第四节 无信息先验分布</a:t>
            </a:r>
            <a:endParaRPr lang="zh-CN" altLang="en-US" sz="4000"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p:txBody>
          <a:bodyPr>
            <a:normAutofit/>
          </a:bodyPr>
          <a:lstStyle/>
          <a:p>
            <a:r>
              <a:rPr lang="en-US" altLang="zh-CN" sz="2300" dirty="0" smtClean="0">
                <a:latin typeface="宋体" pitchFamily="2" charset="-122"/>
                <a:ea typeface="宋体" pitchFamily="2" charset="-122"/>
              </a:rPr>
              <a:t>3.1.1 </a:t>
            </a:r>
            <a:r>
              <a:rPr lang="zh-CN" altLang="en-US" sz="2300" dirty="0" smtClean="0">
                <a:latin typeface="宋体" pitchFamily="2" charset="-122"/>
                <a:ea typeface="宋体" pitchFamily="2" charset="-122"/>
              </a:rPr>
              <a:t>主观概率</a:t>
            </a:r>
            <a:endParaRPr lang="en-US" altLang="zh-CN" sz="2300" dirty="0" smtClean="0">
              <a:latin typeface="宋体" pitchFamily="2" charset="-122"/>
              <a:ea typeface="宋体" pitchFamily="2" charset="-122"/>
            </a:endParaRPr>
          </a:p>
          <a:p>
            <a:r>
              <a:rPr lang="zh-CN" altLang="en-US" sz="2300" dirty="0" smtClean="0">
                <a:latin typeface="宋体" pitchFamily="2" charset="-122"/>
                <a:ea typeface="宋体" pitchFamily="2" charset="-122"/>
              </a:rPr>
              <a:t>贝叶斯统计中要使用先验信息，而先验信息主要是指经验和历史资料。因此如何用人们的经验和过去的历史资料确定概率和先验分布是贝叶斯学派要研究的问题。</a:t>
            </a:r>
            <a:endParaRPr lang="en-US" altLang="zh-CN" sz="2300" dirty="0" smtClean="0">
              <a:latin typeface="宋体" pitchFamily="2" charset="-122"/>
              <a:ea typeface="宋体" pitchFamily="2" charset="-122"/>
            </a:endParaRPr>
          </a:p>
          <a:p>
            <a:endParaRPr lang="en-US" altLang="zh-CN" sz="2300" dirty="0" smtClean="0">
              <a:latin typeface="宋体" pitchFamily="2" charset="-122"/>
              <a:ea typeface="宋体" pitchFamily="2" charset="-122"/>
            </a:endParaRPr>
          </a:p>
          <a:p>
            <a:r>
              <a:rPr lang="zh-CN" altLang="en-US" sz="2300" dirty="0" smtClean="0">
                <a:latin typeface="宋体" pitchFamily="2" charset="-122"/>
                <a:ea typeface="宋体" pitchFamily="2" charset="-122"/>
              </a:rPr>
              <a:t>贝叶斯学派认为：一个事件的概率是人们根据经验对该事件发生可能性所给出个人信念。这样给出的概率称为</a:t>
            </a:r>
            <a:r>
              <a:rPr lang="zh-CN" altLang="en-US" sz="2300" dirty="0" smtClean="0">
                <a:solidFill>
                  <a:schemeClr val="accent3"/>
                </a:solidFill>
                <a:latin typeface="宋体" pitchFamily="2" charset="-122"/>
                <a:ea typeface="宋体" pitchFamily="2" charset="-122"/>
              </a:rPr>
              <a:t>主观概率</a:t>
            </a:r>
            <a:r>
              <a:rPr lang="zh-CN" altLang="en-US" sz="2300" dirty="0" smtClean="0">
                <a:latin typeface="宋体" pitchFamily="2" charset="-122"/>
                <a:ea typeface="宋体" pitchFamily="2" charset="-122"/>
              </a:rPr>
              <a:t>。</a:t>
            </a:r>
            <a:endParaRPr lang="en-US" altLang="zh-CN" sz="2300" dirty="0" smtClean="0">
              <a:latin typeface="宋体" pitchFamily="2" charset="-122"/>
              <a:ea typeface="宋体" pitchFamily="2" charset="-122"/>
            </a:endParaRPr>
          </a:p>
          <a:p>
            <a:endParaRPr lang="zh-CN" altLang="en-US" sz="2300" dirty="0">
              <a:latin typeface="宋体" pitchFamily="2" charset="-122"/>
              <a:ea typeface="宋体" pitchFamily="2" charset="-122"/>
            </a:endParaRPr>
          </a:p>
        </p:txBody>
      </p:sp>
      <p:sp>
        <p:nvSpPr>
          <p:cNvPr id="3" name="标题 2"/>
          <p:cNvSpPr>
            <a:spLocks noGrp="1"/>
          </p:cNvSpPr>
          <p:nvPr>
            <p:ph type="title"/>
          </p:nvPr>
        </p:nvSpPr>
        <p:spPr/>
        <p:txBody>
          <a:bodyPr>
            <a:normAutofit/>
          </a:bodyPr>
          <a:lstStyle/>
          <a:p>
            <a:r>
              <a:rPr lang="zh-CN" altLang="en-US" sz="4000" dirty="0" smtClean="0">
                <a:solidFill>
                  <a:schemeClr val="tx1"/>
                </a:solidFill>
                <a:effectLst/>
                <a:latin typeface="隶书" pitchFamily="49" charset="-122"/>
                <a:ea typeface="隶书" pitchFamily="49" charset="-122"/>
              </a:rPr>
              <a:t>第一节 主观概率</a:t>
            </a:r>
            <a:endParaRPr lang="zh-CN" altLang="en-US" sz="4000" dirty="0">
              <a:solidFill>
                <a:schemeClr val="tx1"/>
              </a:solidFill>
              <a:effectLst/>
              <a:latin typeface="隶书" pitchFamily="49" charset="-122"/>
              <a:ea typeface="隶书" pitchFamily="49" charset="-122"/>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p:txBody>
          <a:bodyPr>
            <a:normAutofit/>
          </a:bodyPr>
          <a:lstStyle/>
          <a:p>
            <a:r>
              <a:rPr lang="zh-CN" altLang="en-US" sz="4000" dirty="0" smtClean="0">
                <a:solidFill>
                  <a:schemeClr val="tx1"/>
                </a:solidFill>
                <a:effectLst/>
                <a:latin typeface="隶书" pitchFamily="49" charset="-122"/>
                <a:ea typeface="隶书" pitchFamily="49" charset="-122"/>
              </a:rPr>
              <a:t>第四节 无信息先验分布</a:t>
            </a:r>
            <a:endParaRPr lang="zh-CN" altLang="en-US" sz="4000" dirty="0"/>
          </a:p>
        </p:txBody>
      </p:sp>
      <p:pic>
        <p:nvPicPr>
          <p:cNvPr id="6" name="内容占位符 5" descr="图像 28.png"/>
          <p:cNvPicPr>
            <a:picLocks noGrp="1" noChangeAspect="1"/>
          </p:cNvPicPr>
          <p:nvPr>
            <p:ph idx="1"/>
          </p:nvPr>
        </p:nvPicPr>
        <p:blipFill>
          <a:blip r:embed="rId2"/>
          <a:stretch>
            <a:fillRect/>
          </a:stretch>
        </p:blipFill>
        <p:spPr>
          <a:xfrm>
            <a:off x="214282" y="1500174"/>
            <a:ext cx="8643967" cy="2817402"/>
          </a:xfrm>
        </p:spPr>
      </p:pic>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p:txBody>
          <a:bodyPr/>
          <a:lstStyle/>
          <a:p>
            <a:r>
              <a:rPr lang="en-US" altLang="zh-CN" sz="2300" dirty="0" smtClean="0">
                <a:latin typeface="宋体" pitchFamily="2" charset="-122"/>
                <a:ea typeface="宋体" pitchFamily="2" charset="-122"/>
              </a:rPr>
              <a:t>3.4.6 </a:t>
            </a:r>
            <a:r>
              <a:rPr lang="zh-CN" altLang="en-US" sz="2300" dirty="0" smtClean="0">
                <a:latin typeface="宋体" pitchFamily="2" charset="-122"/>
                <a:ea typeface="宋体" pitchFamily="2" charset="-122"/>
              </a:rPr>
              <a:t>概率匹配先验</a:t>
            </a:r>
            <a:endParaRPr lang="en-US" altLang="zh-CN" sz="2300" dirty="0" smtClean="0">
              <a:latin typeface="宋体" pitchFamily="2" charset="-122"/>
              <a:ea typeface="宋体" pitchFamily="2" charset="-122"/>
            </a:endParaRPr>
          </a:p>
          <a:p>
            <a:endParaRPr lang="en-US" altLang="zh-CN" dirty="0" smtClean="0"/>
          </a:p>
          <a:p>
            <a:endParaRPr lang="zh-CN" altLang="en-US" dirty="0"/>
          </a:p>
        </p:txBody>
      </p:sp>
      <p:sp>
        <p:nvSpPr>
          <p:cNvPr id="3" name="标题 2"/>
          <p:cNvSpPr>
            <a:spLocks noGrp="1"/>
          </p:cNvSpPr>
          <p:nvPr>
            <p:ph type="title"/>
          </p:nvPr>
        </p:nvSpPr>
        <p:spPr/>
        <p:txBody>
          <a:bodyPr>
            <a:normAutofit/>
          </a:bodyPr>
          <a:lstStyle/>
          <a:p>
            <a:r>
              <a:rPr lang="zh-CN" altLang="en-US" sz="4000" dirty="0" smtClean="0">
                <a:solidFill>
                  <a:schemeClr val="tx1"/>
                </a:solidFill>
                <a:effectLst/>
                <a:latin typeface="隶书" pitchFamily="49" charset="-122"/>
                <a:ea typeface="隶书" pitchFamily="49" charset="-122"/>
              </a:rPr>
              <a:t>第四节 无信息先验分布</a:t>
            </a:r>
            <a:endParaRPr lang="zh-CN" altLang="en-US" sz="4000" dirty="0"/>
          </a:p>
        </p:txBody>
      </p:sp>
      <p:pic>
        <p:nvPicPr>
          <p:cNvPr id="4" name="图片 3" descr="图像 29.png"/>
          <p:cNvPicPr>
            <a:picLocks noChangeAspect="1"/>
          </p:cNvPicPr>
          <p:nvPr/>
        </p:nvPicPr>
        <p:blipFill>
          <a:blip r:embed="rId2"/>
          <a:stretch>
            <a:fillRect/>
          </a:stretch>
        </p:blipFill>
        <p:spPr>
          <a:xfrm>
            <a:off x="357158" y="2143116"/>
            <a:ext cx="8258233" cy="1500198"/>
          </a:xfrm>
          <a:prstGeom prst="rect">
            <a:avLst/>
          </a:prstGeom>
        </p:spPr>
      </p:pic>
      <p:pic>
        <p:nvPicPr>
          <p:cNvPr id="5" name="图片 4" descr="图像 30.png"/>
          <p:cNvPicPr>
            <a:picLocks noChangeAspect="1"/>
          </p:cNvPicPr>
          <p:nvPr/>
        </p:nvPicPr>
        <p:blipFill>
          <a:blip r:embed="rId3"/>
          <a:stretch>
            <a:fillRect/>
          </a:stretch>
        </p:blipFill>
        <p:spPr>
          <a:xfrm>
            <a:off x="357158" y="4000504"/>
            <a:ext cx="8297105" cy="1571636"/>
          </a:xfrm>
          <a:prstGeom prst="rect">
            <a:avLst/>
          </a:prstGeom>
        </p:spPr>
      </p:pic>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内容占位符 3" descr="图像 31.png"/>
          <p:cNvPicPr>
            <a:picLocks noGrp="1" noChangeAspect="1"/>
          </p:cNvPicPr>
          <p:nvPr>
            <p:ph idx="1"/>
          </p:nvPr>
        </p:nvPicPr>
        <p:blipFill>
          <a:blip r:embed="rId2"/>
          <a:stretch>
            <a:fillRect/>
          </a:stretch>
        </p:blipFill>
        <p:spPr>
          <a:xfrm>
            <a:off x="285720" y="1571612"/>
            <a:ext cx="8477099" cy="3286148"/>
          </a:xfrm>
        </p:spPr>
      </p:pic>
      <p:sp>
        <p:nvSpPr>
          <p:cNvPr id="3" name="标题 2"/>
          <p:cNvSpPr>
            <a:spLocks noGrp="1"/>
          </p:cNvSpPr>
          <p:nvPr>
            <p:ph type="title"/>
          </p:nvPr>
        </p:nvSpPr>
        <p:spPr/>
        <p:txBody>
          <a:bodyPr>
            <a:normAutofit/>
          </a:bodyPr>
          <a:lstStyle/>
          <a:p>
            <a:r>
              <a:rPr lang="zh-CN" altLang="en-US" sz="4000" dirty="0" smtClean="0">
                <a:solidFill>
                  <a:schemeClr val="tx1"/>
                </a:solidFill>
                <a:effectLst/>
                <a:latin typeface="隶书" pitchFamily="49" charset="-122"/>
                <a:ea typeface="隶书" pitchFamily="49" charset="-122"/>
              </a:rPr>
              <a:t>第四节 无信息先验分布</a:t>
            </a:r>
            <a:endParaRPr lang="zh-CN" altLang="en-US" sz="4000" dirty="0"/>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p:txBody>
          <a:bodyPr>
            <a:normAutofit/>
          </a:bodyPr>
          <a:lstStyle/>
          <a:p>
            <a:r>
              <a:rPr lang="zh-CN" altLang="en-US" sz="2300" dirty="0" smtClean="0">
                <a:latin typeface="宋体" pitchFamily="2" charset="-122"/>
                <a:ea typeface="宋体" pitchFamily="2" charset="-122"/>
              </a:rPr>
              <a:t>二、双参数模型下的概率匹配先验</a:t>
            </a:r>
            <a:endParaRPr lang="en-US" altLang="zh-CN" sz="2300" dirty="0" smtClean="0">
              <a:latin typeface="宋体" pitchFamily="2" charset="-122"/>
              <a:ea typeface="宋体" pitchFamily="2" charset="-122"/>
            </a:endParaRPr>
          </a:p>
          <a:p>
            <a:endParaRPr lang="en-US" altLang="zh-CN" sz="2300" dirty="0" smtClean="0">
              <a:latin typeface="宋体" pitchFamily="2" charset="-122"/>
              <a:ea typeface="宋体" pitchFamily="2" charset="-122"/>
            </a:endParaRPr>
          </a:p>
          <a:p>
            <a:endParaRPr lang="en-US" altLang="zh-CN" sz="2300" dirty="0" smtClean="0">
              <a:latin typeface="宋体" pitchFamily="2" charset="-122"/>
              <a:ea typeface="宋体" pitchFamily="2" charset="-122"/>
            </a:endParaRPr>
          </a:p>
          <a:p>
            <a:endParaRPr lang="en-US" altLang="zh-CN" sz="2300" dirty="0" smtClean="0">
              <a:latin typeface="宋体" pitchFamily="2" charset="-122"/>
              <a:ea typeface="宋体" pitchFamily="2" charset="-122"/>
            </a:endParaRPr>
          </a:p>
          <a:p>
            <a:endParaRPr lang="en-US" altLang="zh-CN" sz="2300" dirty="0" smtClean="0">
              <a:latin typeface="宋体" pitchFamily="2" charset="-122"/>
              <a:ea typeface="宋体" pitchFamily="2" charset="-122"/>
            </a:endParaRPr>
          </a:p>
          <a:p>
            <a:endParaRPr lang="en-US" altLang="zh-CN" sz="2300" dirty="0" smtClean="0">
              <a:latin typeface="宋体" pitchFamily="2" charset="-122"/>
              <a:ea typeface="宋体" pitchFamily="2" charset="-122"/>
            </a:endParaRPr>
          </a:p>
          <a:p>
            <a:endParaRPr lang="en-US" altLang="zh-CN" sz="2300" dirty="0" smtClean="0">
              <a:latin typeface="宋体" pitchFamily="2" charset="-122"/>
              <a:ea typeface="宋体" pitchFamily="2" charset="-122"/>
            </a:endParaRPr>
          </a:p>
          <a:p>
            <a:pPr>
              <a:buNone/>
            </a:pPr>
            <a:endParaRPr lang="zh-CN" altLang="en-US" sz="2300" dirty="0">
              <a:latin typeface="宋体" pitchFamily="2" charset="-122"/>
              <a:ea typeface="宋体" pitchFamily="2" charset="-122"/>
            </a:endParaRPr>
          </a:p>
        </p:txBody>
      </p:sp>
      <p:sp>
        <p:nvSpPr>
          <p:cNvPr id="3" name="标题 2"/>
          <p:cNvSpPr>
            <a:spLocks noGrp="1"/>
          </p:cNvSpPr>
          <p:nvPr>
            <p:ph type="title"/>
          </p:nvPr>
        </p:nvSpPr>
        <p:spPr/>
        <p:txBody>
          <a:bodyPr>
            <a:normAutofit/>
          </a:bodyPr>
          <a:lstStyle/>
          <a:p>
            <a:r>
              <a:rPr lang="zh-CN" altLang="en-US" sz="4000" dirty="0" smtClean="0">
                <a:solidFill>
                  <a:schemeClr val="tx1"/>
                </a:solidFill>
                <a:effectLst/>
                <a:latin typeface="隶书" pitchFamily="49" charset="-122"/>
                <a:ea typeface="隶书" pitchFamily="49" charset="-122"/>
              </a:rPr>
              <a:t>第四节 无信息先验分布</a:t>
            </a:r>
            <a:endParaRPr lang="zh-CN" altLang="en-US" sz="4000" dirty="0"/>
          </a:p>
        </p:txBody>
      </p:sp>
      <p:pic>
        <p:nvPicPr>
          <p:cNvPr id="4" name="图片 3" descr="图像 32.png"/>
          <p:cNvPicPr>
            <a:picLocks noChangeAspect="1"/>
          </p:cNvPicPr>
          <p:nvPr/>
        </p:nvPicPr>
        <p:blipFill>
          <a:blip r:embed="rId2"/>
          <a:stretch>
            <a:fillRect/>
          </a:stretch>
        </p:blipFill>
        <p:spPr>
          <a:xfrm>
            <a:off x="571472" y="1928802"/>
            <a:ext cx="8160964" cy="2143140"/>
          </a:xfrm>
          <a:prstGeom prst="rect">
            <a:avLst/>
          </a:prstGeom>
        </p:spPr>
      </p:pic>
      <p:pic>
        <p:nvPicPr>
          <p:cNvPr id="5" name="图片 4" descr="图像 33.png"/>
          <p:cNvPicPr>
            <a:picLocks noChangeAspect="1"/>
          </p:cNvPicPr>
          <p:nvPr/>
        </p:nvPicPr>
        <p:blipFill>
          <a:blip r:embed="rId3"/>
          <a:stretch>
            <a:fillRect/>
          </a:stretch>
        </p:blipFill>
        <p:spPr>
          <a:xfrm>
            <a:off x="571472" y="4071942"/>
            <a:ext cx="8286808" cy="2172410"/>
          </a:xfrm>
          <a:prstGeom prst="rect">
            <a:avLst/>
          </a:prstGeom>
        </p:spPr>
      </p:pic>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内容占位符 3" descr="图像 34.png"/>
          <p:cNvPicPr>
            <a:picLocks noGrp="1" noChangeAspect="1"/>
          </p:cNvPicPr>
          <p:nvPr>
            <p:ph idx="1"/>
          </p:nvPr>
        </p:nvPicPr>
        <p:blipFill>
          <a:blip r:embed="rId2"/>
          <a:stretch>
            <a:fillRect/>
          </a:stretch>
        </p:blipFill>
        <p:spPr>
          <a:xfrm>
            <a:off x="642910" y="1071546"/>
            <a:ext cx="7358114" cy="5197701"/>
          </a:xfrm>
        </p:spPr>
      </p:pic>
      <p:sp>
        <p:nvSpPr>
          <p:cNvPr id="3" name="标题 2"/>
          <p:cNvSpPr>
            <a:spLocks noGrp="1"/>
          </p:cNvSpPr>
          <p:nvPr>
            <p:ph type="title"/>
          </p:nvPr>
        </p:nvSpPr>
        <p:spPr/>
        <p:txBody>
          <a:bodyPr>
            <a:normAutofit/>
          </a:bodyPr>
          <a:lstStyle/>
          <a:p>
            <a:r>
              <a:rPr lang="zh-CN" altLang="en-US" sz="4000" dirty="0" smtClean="0">
                <a:solidFill>
                  <a:schemeClr val="tx1"/>
                </a:solidFill>
                <a:effectLst/>
                <a:latin typeface="隶书" pitchFamily="49" charset="-122"/>
                <a:ea typeface="隶书" pitchFamily="49" charset="-122"/>
              </a:rPr>
              <a:t>第四节 无信息先验分布</a:t>
            </a:r>
            <a:endParaRPr lang="zh-CN" altLang="en-US" sz="4000" dirty="0"/>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内容占位符 3" descr="图像 35.png"/>
          <p:cNvPicPr>
            <a:picLocks noGrp="1" noChangeAspect="1"/>
          </p:cNvPicPr>
          <p:nvPr>
            <p:ph idx="1"/>
          </p:nvPr>
        </p:nvPicPr>
        <p:blipFill>
          <a:blip r:embed="rId2"/>
          <a:stretch>
            <a:fillRect/>
          </a:stretch>
        </p:blipFill>
        <p:spPr>
          <a:xfrm>
            <a:off x="285720" y="1500174"/>
            <a:ext cx="8557906" cy="4000528"/>
          </a:xfrm>
        </p:spPr>
      </p:pic>
      <p:sp>
        <p:nvSpPr>
          <p:cNvPr id="3" name="标题 2"/>
          <p:cNvSpPr>
            <a:spLocks noGrp="1"/>
          </p:cNvSpPr>
          <p:nvPr>
            <p:ph type="title"/>
          </p:nvPr>
        </p:nvSpPr>
        <p:spPr/>
        <p:txBody>
          <a:bodyPr>
            <a:normAutofit/>
          </a:bodyPr>
          <a:lstStyle/>
          <a:p>
            <a:r>
              <a:rPr lang="zh-CN" altLang="en-US" sz="4000" dirty="0" smtClean="0">
                <a:solidFill>
                  <a:schemeClr val="tx1"/>
                </a:solidFill>
                <a:effectLst/>
                <a:latin typeface="隶书" pitchFamily="49" charset="-122"/>
                <a:ea typeface="隶书" pitchFamily="49" charset="-122"/>
              </a:rPr>
              <a:t>第四节 无信息先验分布</a:t>
            </a:r>
            <a:endParaRPr lang="zh-CN" altLang="en-US" sz="4000" dirty="0"/>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内容占位符 4" descr="图像 36.png"/>
          <p:cNvPicPr>
            <a:picLocks noGrp="1" noChangeAspect="1"/>
          </p:cNvPicPr>
          <p:nvPr>
            <p:ph idx="1"/>
          </p:nvPr>
        </p:nvPicPr>
        <p:blipFill>
          <a:blip r:embed="rId2"/>
          <a:stretch>
            <a:fillRect/>
          </a:stretch>
        </p:blipFill>
        <p:spPr>
          <a:xfrm>
            <a:off x="514014" y="1285860"/>
            <a:ext cx="8629986" cy="4643470"/>
          </a:xfrm>
        </p:spPr>
      </p:pic>
      <p:sp>
        <p:nvSpPr>
          <p:cNvPr id="3" name="标题 2"/>
          <p:cNvSpPr>
            <a:spLocks noGrp="1"/>
          </p:cNvSpPr>
          <p:nvPr>
            <p:ph type="title"/>
          </p:nvPr>
        </p:nvSpPr>
        <p:spPr/>
        <p:txBody>
          <a:bodyPr/>
          <a:lstStyle/>
          <a:p>
            <a:r>
              <a:rPr lang="zh-CN" altLang="en-US" sz="4400" dirty="0" smtClean="0">
                <a:solidFill>
                  <a:schemeClr val="tx1"/>
                </a:solidFill>
                <a:effectLst/>
                <a:latin typeface="隶书" pitchFamily="49" charset="-122"/>
                <a:ea typeface="隶书" pitchFamily="49" charset="-122"/>
              </a:rPr>
              <a:t>第四节 无信息先验分布</a:t>
            </a:r>
            <a:endParaRPr lang="zh-CN" altLang="en-US" dirty="0"/>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内容占位符 3" descr="图像 37.png"/>
          <p:cNvPicPr>
            <a:picLocks noGrp="1" noChangeAspect="1"/>
          </p:cNvPicPr>
          <p:nvPr>
            <p:ph idx="1"/>
          </p:nvPr>
        </p:nvPicPr>
        <p:blipFill>
          <a:blip r:embed="rId2"/>
          <a:stretch>
            <a:fillRect/>
          </a:stretch>
        </p:blipFill>
        <p:spPr>
          <a:xfrm>
            <a:off x="357158" y="1214422"/>
            <a:ext cx="8358246" cy="5394737"/>
          </a:xfrm>
        </p:spPr>
      </p:pic>
      <p:sp>
        <p:nvSpPr>
          <p:cNvPr id="3" name="标题 2"/>
          <p:cNvSpPr>
            <a:spLocks noGrp="1"/>
          </p:cNvSpPr>
          <p:nvPr>
            <p:ph type="title"/>
          </p:nvPr>
        </p:nvSpPr>
        <p:spPr/>
        <p:txBody>
          <a:bodyPr>
            <a:normAutofit/>
          </a:bodyPr>
          <a:lstStyle/>
          <a:p>
            <a:r>
              <a:rPr lang="zh-CN" altLang="en-US" sz="4000" dirty="0" smtClean="0">
                <a:solidFill>
                  <a:schemeClr val="tx1"/>
                </a:solidFill>
                <a:effectLst/>
                <a:latin typeface="隶书" pitchFamily="49" charset="-122"/>
                <a:ea typeface="隶书" pitchFamily="49" charset="-122"/>
              </a:rPr>
              <a:t>第四节 无信息先验分布</a:t>
            </a:r>
            <a:endParaRPr lang="zh-CN" altLang="en-US" sz="4000" dirty="0"/>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p:txBody>
          <a:bodyPr>
            <a:noAutofit/>
          </a:bodyPr>
          <a:lstStyle/>
          <a:p>
            <a:r>
              <a:rPr lang="en-US" altLang="zh-CN" sz="2300" dirty="0" smtClean="0">
                <a:latin typeface="宋体" pitchFamily="2" charset="-122"/>
                <a:ea typeface="宋体" pitchFamily="2" charset="-122"/>
              </a:rPr>
              <a:t>3.5.1 </a:t>
            </a:r>
            <a:r>
              <a:rPr lang="zh-CN" altLang="en-US" sz="2300" dirty="0" smtClean="0">
                <a:latin typeface="宋体" pitchFamily="2" charset="-122"/>
                <a:ea typeface="宋体" pitchFamily="2" charset="-122"/>
              </a:rPr>
              <a:t>多层先验</a:t>
            </a:r>
            <a:endParaRPr lang="en-US" altLang="zh-CN" sz="2300" dirty="0" smtClean="0">
              <a:latin typeface="宋体" pitchFamily="2" charset="-122"/>
              <a:ea typeface="宋体" pitchFamily="2" charset="-122"/>
            </a:endParaRPr>
          </a:p>
          <a:p>
            <a:r>
              <a:rPr lang="zh-CN" altLang="en-US" sz="2300" dirty="0" smtClean="0">
                <a:latin typeface="宋体" pitchFamily="2" charset="-122"/>
                <a:ea typeface="宋体" pitchFamily="2" charset="-122"/>
              </a:rPr>
              <a:t>当所给先验分布中超参数难以确定时，可以把超参数看作一个随机变量，再对它给出一个先验，第二个先验称为超先验。由先验和超先验决定的一个新先验就称为多层先验。</a:t>
            </a:r>
            <a:endParaRPr lang="en-US" altLang="zh-CN" sz="2300" dirty="0" smtClean="0">
              <a:latin typeface="宋体" pitchFamily="2" charset="-122"/>
              <a:ea typeface="宋体" pitchFamily="2" charset="-122"/>
            </a:endParaRPr>
          </a:p>
          <a:p>
            <a:r>
              <a:rPr lang="zh-CN" altLang="en-US" sz="2300" dirty="0" smtClean="0">
                <a:latin typeface="宋体" pitchFamily="2" charset="-122"/>
                <a:ea typeface="宋体" pitchFamily="2" charset="-122"/>
              </a:rPr>
              <a:t>一般多层先验的确定方法：</a:t>
            </a:r>
            <a:endParaRPr lang="en-US" altLang="zh-CN" sz="2300" dirty="0" smtClean="0">
              <a:latin typeface="宋体" pitchFamily="2" charset="-122"/>
              <a:ea typeface="宋体" pitchFamily="2" charset="-122"/>
            </a:endParaRPr>
          </a:p>
          <a:p>
            <a:pPr>
              <a:buNone/>
            </a:pPr>
            <a:r>
              <a:rPr lang="zh-CN" altLang="en-US" sz="2300" dirty="0" smtClean="0">
                <a:latin typeface="宋体" pitchFamily="2" charset="-122"/>
                <a:ea typeface="宋体" pitchFamily="2" charset="-122"/>
              </a:rPr>
              <a:t>  首先对未知参数</a:t>
            </a:r>
            <a:r>
              <a:rPr lang="el-GR" altLang="zh-CN" sz="2300" dirty="0" smtClean="0">
                <a:latin typeface="宋体" pitchFamily="2" charset="-122"/>
                <a:ea typeface="宋体" pitchFamily="2" charset="-122"/>
              </a:rPr>
              <a:t>θ</a:t>
            </a:r>
            <a:r>
              <a:rPr lang="zh-CN" altLang="en-US" sz="2300" dirty="0" smtClean="0">
                <a:latin typeface="宋体" pitchFamily="2" charset="-122"/>
                <a:ea typeface="宋体" pitchFamily="2" charset="-122"/>
              </a:rPr>
              <a:t>给出一个形式已知的密度函数作为第一层先验分布，即        ，其中</a:t>
            </a:r>
            <a:r>
              <a:rPr lang="el-GR" altLang="zh-CN" sz="2300" dirty="0" smtClean="0">
                <a:latin typeface="宋体" pitchFamily="2" charset="-122"/>
                <a:ea typeface="宋体" pitchFamily="2" charset="-122"/>
              </a:rPr>
              <a:t>λ</a:t>
            </a:r>
            <a:r>
              <a:rPr lang="zh-CN" altLang="en-US" sz="2300" dirty="0" smtClean="0">
                <a:latin typeface="宋体" pitchFamily="2" charset="-122"/>
                <a:ea typeface="宋体" pitchFamily="2" charset="-122"/>
              </a:rPr>
              <a:t>是超参数， 是其取值范围。</a:t>
            </a:r>
            <a:endParaRPr lang="en-US" altLang="zh-CN" sz="2300" dirty="0" smtClean="0">
              <a:latin typeface="宋体" pitchFamily="2" charset="-122"/>
              <a:ea typeface="宋体" pitchFamily="2" charset="-122"/>
            </a:endParaRPr>
          </a:p>
          <a:p>
            <a:pPr>
              <a:buNone/>
            </a:pPr>
            <a:r>
              <a:rPr lang="zh-CN" altLang="en-US" sz="2300" dirty="0" smtClean="0">
                <a:latin typeface="宋体" pitchFamily="2" charset="-122"/>
                <a:ea typeface="宋体" pitchFamily="2" charset="-122"/>
              </a:rPr>
              <a:t>  第二步是对超参数</a:t>
            </a:r>
            <a:r>
              <a:rPr lang="en-US" altLang="zh-CN" sz="2300" dirty="0" smtClean="0">
                <a:latin typeface="宋体" pitchFamily="2" charset="-122"/>
                <a:ea typeface="宋体" pitchFamily="2" charset="-122"/>
              </a:rPr>
              <a:t>λ</a:t>
            </a:r>
            <a:r>
              <a:rPr lang="zh-CN" altLang="en-US" sz="2300" dirty="0" smtClean="0">
                <a:latin typeface="宋体" pitchFamily="2" charset="-122"/>
                <a:ea typeface="宋体" pitchFamily="2" charset="-122"/>
              </a:rPr>
              <a:t>再给一个第二层先验（超先验）    。</a:t>
            </a:r>
            <a:endParaRPr lang="en-US" altLang="zh-CN" sz="2300" dirty="0" smtClean="0">
              <a:latin typeface="宋体" pitchFamily="2" charset="-122"/>
              <a:ea typeface="宋体" pitchFamily="2" charset="-122"/>
            </a:endParaRPr>
          </a:p>
          <a:p>
            <a:r>
              <a:rPr lang="zh-CN" altLang="en-US" sz="2300" dirty="0" smtClean="0">
                <a:latin typeface="宋体" pitchFamily="2" charset="-122"/>
                <a:ea typeface="宋体" pitchFamily="2" charset="-122"/>
              </a:rPr>
              <a:t>由此可得</a:t>
            </a:r>
            <a:r>
              <a:rPr lang="zh-CN" altLang="en-US" sz="2300" dirty="0" smtClean="0">
                <a:solidFill>
                  <a:schemeClr val="accent3"/>
                </a:solidFill>
                <a:latin typeface="宋体" pitchFamily="2" charset="-122"/>
                <a:ea typeface="宋体" pitchFamily="2" charset="-122"/>
              </a:rPr>
              <a:t>多层先验</a:t>
            </a:r>
            <a:r>
              <a:rPr lang="zh-CN" altLang="en-US" sz="2300" dirty="0" smtClean="0">
                <a:latin typeface="宋体" pitchFamily="2" charset="-122"/>
                <a:ea typeface="宋体" pitchFamily="2" charset="-122"/>
              </a:rPr>
              <a:t>的一般表现形式</a:t>
            </a:r>
          </a:p>
          <a:p>
            <a:endParaRPr lang="en-US" altLang="zh-CN" sz="2300" dirty="0" smtClean="0">
              <a:latin typeface="宋体" pitchFamily="2" charset="-122"/>
              <a:ea typeface="宋体" pitchFamily="2" charset="-122"/>
            </a:endParaRPr>
          </a:p>
          <a:p>
            <a:endParaRPr lang="en-US" altLang="zh-CN" sz="2300" dirty="0" smtClean="0">
              <a:latin typeface="宋体" pitchFamily="2" charset="-122"/>
              <a:ea typeface="宋体" pitchFamily="2" charset="-122"/>
            </a:endParaRPr>
          </a:p>
          <a:p>
            <a:pPr>
              <a:buNone/>
            </a:pPr>
            <a:r>
              <a:rPr lang="zh-CN" altLang="en-US" sz="2300" dirty="0" smtClean="0">
                <a:latin typeface="宋体" pitchFamily="2" charset="-122"/>
                <a:ea typeface="宋体" pitchFamily="2" charset="-122"/>
              </a:rPr>
              <a:t>  而任一个贝叶斯分析都是对    进行的。</a:t>
            </a:r>
            <a:endParaRPr lang="zh-CN" altLang="en-US" sz="2300" dirty="0">
              <a:latin typeface="宋体" pitchFamily="2" charset="-122"/>
              <a:ea typeface="宋体" pitchFamily="2" charset="-122"/>
            </a:endParaRPr>
          </a:p>
        </p:txBody>
      </p:sp>
      <p:sp>
        <p:nvSpPr>
          <p:cNvPr id="3" name="标题 2"/>
          <p:cNvSpPr>
            <a:spLocks noGrp="1"/>
          </p:cNvSpPr>
          <p:nvPr>
            <p:ph type="title"/>
          </p:nvPr>
        </p:nvSpPr>
        <p:spPr/>
        <p:txBody>
          <a:bodyPr>
            <a:normAutofit/>
          </a:bodyPr>
          <a:lstStyle/>
          <a:p>
            <a:r>
              <a:rPr lang="zh-CN" altLang="en-US" sz="4000" dirty="0" smtClean="0">
                <a:solidFill>
                  <a:schemeClr val="tx1"/>
                </a:solidFill>
                <a:effectLst/>
                <a:latin typeface="隶书" pitchFamily="49" charset="-122"/>
                <a:ea typeface="隶书" pitchFamily="49" charset="-122"/>
              </a:rPr>
              <a:t>第五节 多层先验</a:t>
            </a:r>
            <a:endParaRPr lang="zh-CN" altLang="en-US" sz="4000" dirty="0">
              <a:solidFill>
                <a:schemeClr val="tx1"/>
              </a:solidFill>
              <a:effectLst/>
              <a:latin typeface="隶书" pitchFamily="49" charset="-122"/>
              <a:ea typeface="隶书" pitchFamily="49" charset="-122"/>
            </a:endParaRPr>
          </a:p>
        </p:txBody>
      </p:sp>
      <p:graphicFrame>
        <p:nvGraphicFramePr>
          <p:cNvPr id="45058" name="Object 2"/>
          <p:cNvGraphicFramePr>
            <a:graphicFrameLocks noChangeAspect="1"/>
          </p:cNvGraphicFramePr>
          <p:nvPr/>
        </p:nvGraphicFramePr>
        <p:xfrm>
          <a:off x="2714611" y="3786190"/>
          <a:ext cx="1023945" cy="428628"/>
        </p:xfrm>
        <a:graphic>
          <a:graphicData uri="http://schemas.openxmlformats.org/presentationml/2006/ole">
            <p:oleObj spid="_x0000_s45058" name="Equation" r:id="rId3" imgW="545760" imgH="228600" progId="Equation.DSMT4">
              <p:embed/>
            </p:oleObj>
          </a:graphicData>
        </a:graphic>
      </p:graphicFrame>
      <p:graphicFrame>
        <p:nvGraphicFramePr>
          <p:cNvPr id="45059" name="Object 3"/>
          <p:cNvGraphicFramePr>
            <a:graphicFrameLocks noChangeAspect="1"/>
          </p:cNvGraphicFramePr>
          <p:nvPr/>
        </p:nvGraphicFramePr>
        <p:xfrm>
          <a:off x="6286512" y="3786190"/>
          <a:ext cx="285752" cy="309565"/>
        </p:xfrm>
        <a:graphic>
          <a:graphicData uri="http://schemas.openxmlformats.org/presentationml/2006/ole">
            <p:oleObj spid="_x0000_s45059" name="Equation" r:id="rId4" imgW="152280" imgH="164880" progId="Equation.DSMT4">
              <p:embed/>
            </p:oleObj>
          </a:graphicData>
        </a:graphic>
      </p:graphicFrame>
      <p:graphicFrame>
        <p:nvGraphicFramePr>
          <p:cNvPr id="45060" name="Object 4"/>
          <p:cNvGraphicFramePr>
            <a:graphicFrameLocks noChangeAspect="1"/>
          </p:cNvGraphicFramePr>
          <p:nvPr/>
        </p:nvGraphicFramePr>
        <p:xfrm>
          <a:off x="7429520" y="4228645"/>
          <a:ext cx="714380" cy="414801"/>
        </p:xfrm>
        <a:graphic>
          <a:graphicData uri="http://schemas.openxmlformats.org/presentationml/2006/ole">
            <p:oleObj spid="_x0000_s45060" name="Equation" r:id="rId5" imgW="393480" imgH="228600" progId="Equation.DSMT4">
              <p:embed/>
            </p:oleObj>
          </a:graphicData>
        </a:graphic>
      </p:graphicFrame>
      <p:graphicFrame>
        <p:nvGraphicFramePr>
          <p:cNvPr id="45061" name="Object 5"/>
          <p:cNvGraphicFramePr>
            <a:graphicFrameLocks noChangeAspect="1"/>
          </p:cNvGraphicFramePr>
          <p:nvPr/>
        </p:nvGraphicFramePr>
        <p:xfrm>
          <a:off x="2571736" y="5000636"/>
          <a:ext cx="3571900" cy="627127"/>
        </p:xfrm>
        <a:graphic>
          <a:graphicData uri="http://schemas.openxmlformats.org/presentationml/2006/ole">
            <p:oleObj spid="_x0000_s45061" name="Equation" r:id="rId6" imgW="1663560" imgH="291960" progId="Equation.DSMT4">
              <p:embed/>
            </p:oleObj>
          </a:graphicData>
        </a:graphic>
      </p:graphicFrame>
      <p:graphicFrame>
        <p:nvGraphicFramePr>
          <p:cNvPr id="45062" name="Object 6"/>
          <p:cNvGraphicFramePr>
            <a:graphicFrameLocks noChangeAspect="1"/>
          </p:cNvGraphicFramePr>
          <p:nvPr/>
        </p:nvGraphicFramePr>
        <p:xfrm>
          <a:off x="4357686" y="5834079"/>
          <a:ext cx="642942" cy="381003"/>
        </p:xfrm>
        <a:graphic>
          <a:graphicData uri="http://schemas.openxmlformats.org/presentationml/2006/ole">
            <p:oleObj spid="_x0000_s45062" name="Equation" r:id="rId7" imgW="342720" imgH="203040" progId="Equation.DSMT4">
              <p:embed/>
            </p:oleObj>
          </a:graphicData>
        </a:graphic>
      </p:graphicFrame>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457200" y="1481328"/>
            <a:ext cx="8229600" cy="6376828"/>
          </a:xfrm>
        </p:spPr>
        <p:txBody>
          <a:bodyPr>
            <a:noAutofit/>
          </a:bodyPr>
          <a:lstStyle/>
          <a:p>
            <a:r>
              <a:rPr lang="en-US" altLang="zh-CN" sz="2300" dirty="0" smtClean="0">
                <a:latin typeface="宋体" pitchFamily="2" charset="-122"/>
                <a:ea typeface="宋体" pitchFamily="2" charset="-122"/>
              </a:rPr>
              <a:t>3.5.2 </a:t>
            </a:r>
            <a:r>
              <a:rPr lang="zh-CN" altLang="en-US" sz="2300" dirty="0" smtClean="0">
                <a:latin typeface="宋体" pitchFamily="2" charset="-122"/>
                <a:ea typeface="宋体" pitchFamily="2" charset="-122"/>
              </a:rPr>
              <a:t>多层贝叶斯模型</a:t>
            </a:r>
            <a:endParaRPr lang="en-US" altLang="zh-CN" sz="2300" dirty="0" smtClean="0">
              <a:latin typeface="宋体" pitchFamily="2" charset="-122"/>
              <a:ea typeface="宋体" pitchFamily="2" charset="-122"/>
            </a:endParaRPr>
          </a:p>
          <a:p>
            <a:r>
              <a:rPr lang="zh-CN" altLang="en-US" sz="2300" dirty="0" smtClean="0">
                <a:latin typeface="宋体" pitchFamily="2" charset="-122"/>
                <a:ea typeface="宋体" pitchFamily="2" charset="-122"/>
              </a:rPr>
              <a:t>多层贝叶斯模型：</a:t>
            </a:r>
            <a:endParaRPr lang="en-US" altLang="zh-CN" sz="2300" dirty="0" smtClean="0">
              <a:latin typeface="宋体" pitchFamily="2" charset="-122"/>
              <a:ea typeface="宋体" pitchFamily="2" charset="-122"/>
            </a:endParaRPr>
          </a:p>
          <a:p>
            <a:endParaRPr lang="en-US" altLang="zh-CN" sz="2300" dirty="0" smtClean="0">
              <a:latin typeface="宋体" pitchFamily="2" charset="-122"/>
              <a:ea typeface="宋体" pitchFamily="2" charset="-122"/>
            </a:endParaRPr>
          </a:p>
          <a:p>
            <a:endParaRPr lang="en-US" altLang="zh-CN" sz="2300" dirty="0" smtClean="0">
              <a:latin typeface="宋体" pitchFamily="2" charset="-122"/>
              <a:ea typeface="宋体" pitchFamily="2" charset="-122"/>
            </a:endParaRPr>
          </a:p>
          <a:p>
            <a:endParaRPr lang="en-US" altLang="zh-CN" sz="2300" dirty="0" smtClean="0">
              <a:latin typeface="宋体" pitchFamily="2" charset="-122"/>
              <a:ea typeface="宋体" pitchFamily="2" charset="-122"/>
            </a:endParaRPr>
          </a:p>
          <a:p>
            <a:endParaRPr lang="en-US" altLang="zh-CN" sz="2300" dirty="0" smtClean="0">
              <a:latin typeface="宋体" pitchFamily="2" charset="-122"/>
              <a:ea typeface="宋体" pitchFamily="2" charset="-122"/>
            </a:endParaRPr>
          </a:p>
          <a:p>
            <a:r>
              <a:rPr lang="zh-CN" altLang="en-US" sz="2300" dirty="0" smtClean="0">
                <a:latin typeface="宋体" pitchFamily="2" charset="-122"/>
                <a:ea typeface="宋体" pitchFamily="2" charset="-122"/>
              </a:rPr>
              <a:t>其中     是已知（广义）密度函数，不含任何未知参数。若超参数</a:t>
            </a:r>
            <a:r>
              <a:rPr lang="en-US" altLang="zh-CN" sz="2300" dirty="0" smtClean="0">
                <a:latin typeface="宋体" pitchFamily="2" charset="-122"/>
                <a:ea typeface="宋体" pitchFamily="2" charset="-122"/>
              </a:rPr>
              <a:t>λ</a:t>
            </a:r>
            <a:r>
              <a:rPr lang="zh-CN" altLang="en-US" sz="2300" dirty="0" smtClean="0">
                <a:latin typeface="宋体" pitchFamily="2" charset="-122"/>
                <a:ea typeface="宋体" pitchFamily="2" charset="-122"/>
              </a:rPr>
              <a:t>是一个固定常数，如     ，则上述多层贝叶斯模型就退化为单层贝叶斯模型。若从这二层先验      与      </a:t>
            </a:r>
            <a:endParaRPr lang="en-US" altLang="zh-CN" sz="2300" dirty="0" smtClean="0">
              <a:latin typeface="宋体" pitchFamily="2" charset="-122"/>
              <a:ea typeface="宋体" pitchFamily="2" charset="-122"/>
            </a:endParaRPr>
          </a:p>
          <a:p>
            <a:pPr>
              <a:buNone/>
            </a:pPr>
            <a:r>
              <a:rPr lang="en-US" altLang="zh-CN" sz="2300" dirty="0" smtClean="0">
                <a:latin typeface="宋体" pitchFamily="2" charset="-122"/>
                <a:ea typeface="宋体" pitchFamily="2" charset="-122"/>
              </a:rPr>
              <a:t>       </a:t>
            </a:r>
            <a:r>
              <a:rPr lang="zh-CN" altLang="en-US" sz="2300" dirty="0" smtClean="0">
                <a:latin typeface="宋体" pitchFamily="2" charset="-122"/>
                <a:ea typeface="宋体" pitchFamily="2" charset="-122"/>
              </a:rPr>
              <a:t>较为方便地算得</a:t>
            </a:r>
            <a:r>
              <a:rPr lang="el-GR" altLang="zh-CN" sz="2300" dirty="0" smtClean="0">
                <a:latin typeface="宋体" pitchFamily="2" charset="-122"/>
                <a:ea typeface="宋体" pitchFamily="2" charset="-122"/>
              </a:rPr>
              <a:t>θ</a:t>
            </a:r>
            <a:r>
              <a:rPr lang="zh-CN" altLang="en-US" sz="2300" dirty="0" smtClean="0">
                <a:latin typeface="宋体" pitchFamily="2" charset="-122"/>
                <a:ea typeface="宋体" pitchFamily="2" charset="-122"/>
              </a:rPr>
              <a:t>的无条件先验。</a:t>
            </a:r>
            <a:endParaRPr lang="en-US" altLang="zh-CN" sz="2300" dirty="0" smtClean="0">
              <a:latin typeface="宋体" pitchFamily="2" charset="-122"/>
              <a:ea typeface="宋体" pitchFamily="2" charset="-122"/>
            </a:endParaRPr>
          </a:p>
          <a:p>
            <a:endParaRPr lang="zh-CN" altLang="en-US" sz="2300" dirty="0"/>
          </a:p>
        </p:txBody>
      </p:sp>
      <p:sp>
        <p:nvSpPr>
          <p:cNvPr id="3" name="标题 2"/>
          <p:cNvSpPr>
            <a:spLocks noGrp="1"/>
          </p:cNvSpPr>
          <p:nvPr>
            <p:ph type="title"/>
          </p:nvPr>
        </p:nvSpPr>
        <p:spPr/>
        <p:txBody>
          <a:bodyPr>
            <a:normAutofit/>
          </a:bodyPr>
          <a:lstStyle/>
          <a:p>
            <a:r>
              <a:rPr lang="zh-CN" altLang="en-US" sz="4000" dirty="0" smtClean="0">
                <a:solidFill>
                  <a:schemeClr val="tx1"/>
                </a:solidFill>
                <a:effectLst/>
                <a:latin typeface="隶书" pitchFamily="49" charset="-122"/>
                <a:ea typeface="隶书" pitchFamily="49" charset="-122"/>
              </a:rPr>
              <a:t>第五节 多层先验</a:t>
            </a:r>
            <a:endParaRPr lang="zh-CN" altLang="en-US" sz="4000" dirty="0"/>
          </a:p>
        </p:txBody>
      </p:sp>
      <p:pic>
        <p:nvPicPr>
          <p:cNvPr id="4" name="图片 3" descr="图像 38.png"/>
          <p:cNvPicPr>
            <a:picLocks noChangeAspect="1"/>
          </p:cNvPicPr>
          <p:nvPr/>
        </p:nvPicPr>
        <p:blipFill>
          <a:blip r:embed="rId3"/>
          <a:stretch>
            <a:fillRect/>
          </a:stretch>
        </p:blipFill>
        <p:spPr>
          <a:xfrm>
            <a:off x="857224" y="2428868"/>
            <a:ext cx="4677309" cy="1143008"/>
          </a:xfrm>
          <a:prstGeom prst="rect">
            <a:avLst/>
          </a:prstGeom>
        </p:spPr>
      </p:pic>
      <p:graphicFrame>
        <p:nvGraphicFramePr>
          <p:cNvPr id="46082" name="Object 2"/>
          <p:cNvGraphicFramePr>
            <a:graphicFrameLocks noChangeAspect="1"/>
          </p:cNvGraphicFramePr>
          <p:nvPr/>
        </p:nvGraphicFramePr>
        <p:xfrm>
          <a:off x="5500694" y="2500306"/>
          <a:ext cx="287029" cy="1071570"/>
        </p:xfrm>
        <a:graphic>
          <a:graphicData uri="http://schemas.openxmlformats.org/presentationml/2006/ole">
            <p:oleObj spid="_x0000_s46082" name="Equation" r:id="rId4" imgW="190440" imgH="711000" progId="Equation.DSMT4">
              <p:embed/>
            </p:oleObj>
          </a:graphicData>
        </a:graphic>
      </p:graphicFrame>
      <p:graphicFrame>
        <p:nvGraphicFramePr>
          <p:cNvPr id="46083" name="Object 3"/>
          <p:cNvGraphicFramePr>
            <a:graphicFrameLocks noChangeAspect="1"/>
          </p:cNvGraphicFramePr>
          <p:nvPr/>
        </p:nvGraphicFramePr>
        <p:xfrm>
          <a:off x="1500166" y="4000503"/>
          <a:ext cx="642942" cy="373321"/>
        </p:xfrm>
        <a:graphic>
          <a:graphicData uri="http://schemas.openxmlformats.org/presentationml/2006/ole">
            <p:oleObj spid="_x0000_s46083" name="Equation" r:id="rId5" imgW="393480" imgH="228600" progId="Equation.DSMT4">
              <p:embed/>
            </p:oleObj>
          </a:graphicData>
        </a:graphic>
      </p:graphicFrame>
      <p:graphicFrame>
        <p:nvGraphicFramePr>
          <p:cNvPr id="46084" name="Object 4"/>
          <p:cNvGraphicFramePr>
            <a:graphicFrameLocks noChangeAspect="1"/>
          </p:cNvGraphicFramePr>
          <p:nvPr/>
        </p:nvGraphicFramePr>
        <p:xfrm>
          <a:off x="4929190" y="4286256"/>
          <a:ext cx="857256" cy="467594"/>
        </p:xfrm>
        <a:graphic>
          <a:graphicData uri="http://schemas.openxmlformats.org/presentationml/2006/ole">
            <p:oleObj spid="_x0000_s46084" name="Equation" r:id="rId6" imgW="419040" imgH="228600" progId="Equation.DSMT4">
              <p:embed/>
            </p:oleObj>
          </a:graphicData>
        </a:graphic>
      </p:graphicFrame>
      <p:graphicFrame>
        <p:nvGraphicFramePr>
          <p:cNvPr id="46085" name="Object 5"/>
          <p:cNvGraphicFramePr>
            <a:graphicFrameLocks noChangeAspect="1"/>
          </p:cNvGraphicFramePr>
          <p:nvPr/>
        </p:nvGraphicFramePr>
        <p:xfrm>
          <a:off x="7000892" y="4643446"/>
          <a:ext cx="955680" cy="400052"/>
        </p:xfrm>
        <a:graphic>
          <a:graphicData uri="http://schemas.openxmlformats.org/presentationml/2006/ole">
            <p:oleObj spid="_x0000_s46085" name="Equation" r:id="rId7" imgW="545760" imgH="228600" progId="Equation.DSMT4">
              <p:embed/>
            </p:oleObj>
          </a:graphicData>
        </a:graphic>
      </p:graphicFrame>
      <p:graphicFrame>
        <p:nvGraphicFramePr>
          <p:cNvPr id="46086" name="Object 6"/>
          <p:cNvGraphicFramePr>
            <a:graphicFrameLocks noChangeAspect="1"/>
          </p:cNvGraphicFramePr>
          <p:nvPr/>
        </p:nvGraphicFramePr>
        <p:xfrm>
          <a:off x="928662" y="5072074"/>
          <a:ext cx="688978" cy="400052"/>
        </p:xfrm>
        <a:graphic>
          <a:graphicData uri="http://schemas.openxmlformats.org/presentationml/2006/ole">
            <p:oleObj spid="_x0000_s46086" name="Equation" r:id="rId8" imgW="393480" imgH="228600" progId="Equation.DSMT4">
              <p:embed/>
            </p:oleObj>
          </a:graphicData>
        </a:graphic>
      </p:graphicFrame>
      <p:graphicFrame>
        <p:nvGraphicFramePr>
          <p:cNvPr id="46087" name="Object 7"/>
          <p:cNvGraphicFramePr>
            <a:graphicFrameLocks noChangeAspect="1"/>
          </p:cNvGraphicFramePr>
          <p:nvPr/>
        </p:nvGraphicFramePr>
        <p:xfrm>
          <a:off x="2786050" y="5500702"/>
          <a:ext cx="3214710" cy="564415"/>
        </p:xfrm>
        <a:graphic>
          <a:graphicData uri="http://schemas.openxmlformats.org/presentationml/2006/ole">
            <p:oleObj spid="_x0000_s46087" name="Equation" r:id="rId9" imgW="1663560" imgH="291960" progId="Equation.DSMT4">
              <p:embed/>
            </p:oleObj>
          </a:graphicData>
        </a:graphic>
      </p:graphicFrame>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457200" y="1481328"/>
            <a:ext cx="8229600" cy="6519704"/>
          </a:xfrm>
        </p:spPr>
        <p:txBody>
          <a:bodyPr>
            <a:noAutofit/>
          </a:bodyPr>
          <a:lstStyle/>
          <a:p>
            <a:r>
              <a:rPr lang="en-US" altLang="zh-CN" sz="2300" dirty="0" smtClean="0">
                <a:latin typeface="宋体" pitchFamily="2" charset="-122"/>
                <a:ea typeface="宋体" pitchFamily="2" charset="-122"/>
              </a:rPr>
              <a:t>3.1.2 </a:t>
            </a:r>
            <a:r>
              <a:rPr lang="zh-CN" altLang="en-US" sz="2300" dirty="0" smtClean="0">
                <a:latin typeface="宋体" pitchFamily="2" charset="-122"/>
                <a:ea typeface="宋体" pitchFamily="2" charset="-122"/>
              </a:rPr>
              <a:t>确定主观概率的方法</a:t>
            </a:r>
            <a:endParaRPr lang="en-US" altLang="zh-CN" sz="2300" dirty="0" smtClean="0">
              <a:latin typeface="宋体" pitchFamily="2" charset="-122"/>
              <a:ea typeface="宋体" pitchFamily="2" charset="-122"/>
            </a:endParaRPr>
          </a:p>
          <a:p>
            <a:r>
              <a:rPr lang="zh-CN" altLang="en-US" sz="2300" dirty="0" smtClean="0">
                <a:latin typeface="宋体" pitchFamily="2" charset="-122"/>
                <a:ea typeface="宋体" pitchFamily="2" charset="-122"/>
              </a:rPr>
              <a:t>根据经验和历史资料等先验信息给出主观概率没有什么固定的模式，大家还可在实践中创造，但不管用什么方法，其所确定的主观概率都必须满足概率的三条公理，即</a:t>
            </a:r>
            <a:endParaRPr lang="en-US" altLang="zh-CN" sz="2300" dirty="0" smtClean="0">
              <a:latin typeface="宋体" pitchFamily="2" charset="-122"/>
              <a:ea typeface="宋体" pitchFamily="2" charset="-122"/>
            </a:endParaRPr>
          </a:p>
          <a:p>
            <a:r>
              <a:rPr lang="en-US" altLang="zh-CN" sz="2300" dirty="0" smtClean="0">
                <a:latin typeface="宋体" pitchFamily="2" charset="-122"/>
                <a:ea typeface="宋体" pitchFamily="2" charset="-122"/>
              </a:rPr>
              <a:t>1. </a:t>
            </a:r>
            <a:r>
              <a:rPr lang="zh-CN" altLang="en-US" sz="2300" dirty="0" smtClean="0">
                <a:latin typeface="宋体" pitchFamily="2" charset="-122"/>
                <a:ea typeface="宋体" pitchFamily="2" charset="-122"/>
              </a:rPr>
              <a:t>非负性公理：对任一事件</a:t>
            </a:r>
            <a:r>
              <a:rPr lang="en-US" altLang="zh-CN" sz="2300" dirty="0" smtClean="0">
                <a:latin typeface="宋体" pitchFamily="2" charset="-122"/>
                <a:ea typeface="宋体" pitchFamily="2" charset="-122"/>
              </a:rPr>
              <a:t>A</a:t>
            </a:r>
            <a:r>
              <a:rPr lang="zh-CN" altLang="en-US" sz="2300" dirty="0" smtClean="0">
                <a:latin typeface="宋体" pitchFamily="2" charset="-122"/>
                <a:ea typeface="宋体" pitchFamily="2" charset="-122"/>
              </a:rPr>
              <a:t>，         。</a:t>
            </a:r>
            <a:endParaRPr lang="en-US" altLang="zh-CN" sz="2300" dirty="0" smtClean="0">
              <a:latin typeface="宋体" pitchFamily="2" charset="-122"/>
              <a:ea typeface="宋体" pitchFamily="2" charset="-122"/>
            </a:endParaRPr>
          </a:p>
          <a:p>
            <a:r>
              <a:rPr lang="en-US" altLang="zh-CN" sz="2300" dirty="0" smtClean="0">
                <a:latin typeface="宋体" pitchFamily="2" charset="-122"/>
                <a:ea typeface="宋体" pitchFamily="2" charset="-122"/>
              </a:rPr>
              <a:t>2. </a:t>
            </a:r>
            <a:r>
              <a:rPr lang="zh-CN" altLang="en-US" sz="2300" dirty="0" smtClean="0">
                <a:latin typeface="宋体" pitchFamily="2" charset="-122"/>
                <a:ea typeface="宋体" pitchFamily="2" charset="-122"/>
              </a:rPr>
              <a:t>正则性公理：必然事件的概率为</a:t>
            </a:r>
            <a:r>
              <a:rPr lang="en-US" altLang="zh-CN" sz="2300" dirty="0" smtClean="0">
                <a:latin typeface="宋体" pitchFamily="2" charset="-122"/>
                <a:ea typeface="宋体" pitchFamily="2" charset="-122"/>
              </a:rPr>
              <a:t>1</a:t>
            </a:r>
            <a:r>
              <a:rPr lang="zh-CN" altLang="en-US" sz="2300" dirty="0" smtClean="0">
                <a:latin typeface="宋体" pitchFamily="2" charset="-122"/>
                <a:ea typeface="宋体" pitchFamily="2" charset="-122"/>
              </a:rPr>
              <a:t>。</a:t>
            </a:r>
            <a:endParaRPr lang="en-US" altLang="zh-CN" sz="2300" dirty="0" smtClean="0">
              <a:latin typeface="宋体" pitchFamily="2" charset="-122"/>
              <a:ea typeface="宋体" pitchFamily="2" charset="-122"/>
            </a:endParaRPr>
          </a:p>
          <a:p>
            <a:r>
              <a:rPr lang="en-US" altLang="zh-CN" sz="2300" dirty="0" smtClean="0">
                <a:latin typeface="宋体" pitchFamily="2" charset="-122"/>
                <a:ea typeface="宋体" pitchFamily="2" charset="-122"/>
              </a:rPr>
              <a:t>3. </a:t>
            </a:r>
            <a:r>
              <a:rPr lang="zh-CN" altLang="en-US" sz="2300" dirty="0" smtClean="0">
                <a:latin typeface="宋体" pitchFamily="2" charset="-122"/>
                <a:ea typeface="宋体" pitchFamily="2" charset="-122"/>
              </a:rPr>
              <a:t>可列可加性公理：对可列个互不相容的事件       ，有</a:t>
            </a:r>
            <a:endParaRPr lang="en-US" altLang="zh-CN" sz="2300" dirty="0" smtClean="0">
              <a:latin typeface="宋体" pitchFamily="2" charset="-122"/>
              <a:ea typeface="宋体" pitchFamily="2" charset="-122"/>
            </a:endParaRPr>
          </a:p>
          <a:p>
            <a:endParaRPr lang="en-US" altLang="zh-CN" sz="2300" dirty="0" smtClean="0">
              <a:latin typeface="宋体" pitchFamily="2" charset="-122"/>
              <a:ea typeface="宋体" pitchFamily="2" charset="-122"/>
            </a:endParaRPr>
          </a:p>
          <a:p>
            <a:pPr>
              <a:buNone/>
            </a:pPr>
            <a:r>
              <a:rPr lang="zh-CN" altLang="en-US" sz="2300" dirty="0" smtClean="0">
                <a:latin typeface="宋体" pitchFamily="2" charset="-122"/>
                <a:ea typeface="宋体" pitchFamily="2" charset="-122"/>
              </a:rPr>
              <a:t>  </a:t>
            </a:r>
            <a:endParaRPr lang="en-US" altLang="zh-CN" sz="2300" dirty="0" smtClean="0">
              <a:latin typeface="宋体" pitchFamily="2" charset="-122"/>
              <a:ea typeface="宋体" pitchFamily="2" charset="-122"/>
            </a:endParaRPr>
          </a:p>
          <a:p>
            <a:pPr>
              <a:buNone/>
            </a:pPr>
            <a:r>
              <a:rPr lang="zh-CN" altLang="en-US" sz="2300" dirty="0" smtClean="0">
                <a:latin typeface="宋体" pitchFamily="2" charset="-122"/>
                <a:ea typeface="宋体" pitchFamily="2" charset="-122"/>
              </a:rPr>
              <a:t>  当发现所确定的主观概率与这三条公理及其推出的性质有不和谐时，必须立即修正，直到和谐为止。这时给出的主观概率才能称得上概率。</a:t>
            </a:r>
            <a:endParaRPr lang="zh-CN" altLang="en-US" sz="2300" dirty="0">
              <a:latin typeface="宋体" pitchFamily="2" charset="-122"/>
              <a:ea typeface="宋体" pitchFamily="2" charset="-122"/>
            </a:endParaRPr>
          </a:p>
        </p:txBody>
      </p:sp>
      <p:sp>
        <p:nvSpPr>
          <p:cNvPr id="3" name="标题 2"/>
          <p:cNvSpPr>
            <a:spLocks noGrp="1"/>
          </p:cNvSpPr>
          <p:nvPr>
            <p:ph type="title"/>
          </p:nvPr>
        </p:nvSpPr>
        <p:spPr/>
        <p:txBody>
          <a:bodyPr>
            <a:normAutofit/>
          </a:bodyPr>
          <a:lstStyle/>
          <a:p>
            <a:r>
              <a:rPr lang="zh-CN" altLang="en-US" sz="4000" dirty="0" smtClean="0">
                <a:solidFill>
                  <a:schemeClr val="tx1"/>
                </a:solidFill>
                <a:effectLst/>
                <a:latin typeface="隶书" pitchFamily="49" charset="-122"/>
                <a:ea typeface="隶书" pitchFamily="49" charset="-122"/>
              </a:rPr>
              <a:t>第一节 主观概率</a:t>
            </a:r>
            <a:endParaRPr lang="zh-CN" altLang="en-US" sz="4000" dirty="0"/>
          </a:p>
        </p:txBody>
      </p:sp>
      <p:graphicFrame>
        <p:nvGraphicFramePr>
          <p:cNvPr id="1026" name="Object 2"/>
          <p:cNvGraphicFramePr>
            <a:graphicFrameLocks noChangeAspect="1"/>
          </p:cNvGraphicFramePr>
          <p:nvPr/>
        </p:nvGraphicFramePr>
        <p:xfrm>
          <a:off x="5000628" y="3071810"/>
          <a:ext cx="1285884" cy="337281"/>
        </p:xfrm>
        <a:graphic>
          <a:graphicData uri="http://schemas.openxmlformats.org/presentationml/2006/ole">
            <p:oleObj spid="_x0000_s1026" name="Equation" r:id="rId3" imgW="774360" imgH="203040" progId="Equation.DSMT4">
              <p:embed/>
            </p:oleObj>
          </a:graphicData>
        </a:graphic>
      </p:graphicFrame>
      <p:graphicFrame>
        <p:nvGraphicFramePr>
          <p:cNvPr id="1027" name="Object 3"/>
          <p:cNvGraphicFramePr>
            <a:graphicFrameLocks noChangeAspect="1"/>
          </p:cNvGraphicFramePr>
          <p:nvPr/>
        </p:nvGraphicFramePr>
        <p:xfrm>
          <a:off x="6858016" y="3837691"/>
          <a:ext cx="1071570" cy="448565"/>
        </p:xfrm>
        <a:graphic>
          <a:graphicData uri="http://schemas.openxmlformats.org/presentationml/2006/ole">
            <p:oleObj spid="_x0000_s1027" name="Equation" r:id="rId4" imgW="545760" imgH="228600" progId="Equation.DSMT4">
              <p:embed/>
            </p:oleObj>
          </a:graphicData>
        </a:graphic>
      </p:graphicFrame>
      <p:graphicFrame>
        <p:nvGraphicFramePr>
          <p:cNvPr id="1028" name="Object 4"/>
          <p:cNvGraphicFramePr>
            <a:graphicFrameLocks noChangeAspect="1"/>
          </p:cNvGraphicFramePr>
          <p:nvPr/>
        </p:nvGraphicFramePr>
        <p:xfrm>
          <a:off x="2928925" y="4214818"/>
          <a:ext cx="2571769" cy="785818"/>
        </p:xfrm>
        <a:graphic>
          <a:graphicData uri="http://schemas.openxmlformats.org/presentationml/2006/ole">
            <p:oleObj spid="_x0000_s1028" name="Equation" r:id="rId5" imgW="1231560" imgH="431640" progId="Equation.DSMT4">
              <p:embed/>
            </p:oleObj>
          </a:graphicData>
        </a:graphic>
      </p:graphicFrame>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nvPr>
        </p:nvSpPr>
        <p:spPr/>
        <p:txBody>
          <a:bodyPr/>
          <a:lstStyle/>
          <a:p>
            <a:endParaRPr lang="zh-CN" altLang="en-US" dirty="0"/>
          </a:p>
        </p:txBody>
      </p:sp>
      <p:sp>
        <p:nvSpPr>
          <p:cNvPr id="5" name="文本占位符 4"/>
          <p:cNvSpPr>
            <a:spLocks noGrp="1"/>
          </p:cNvSpPr>
          <p:nvPr>
            <p:ph type="body" idx="1"/>
          </p:nvPr>
        </p:nvSpPr>
        <p:spPr>
          <a:xfrm>
            <a:off x="4000496" y="2714620"/>
            <a:ext cx="4572000" cy="1454888"/>
          </a:xfrm>
        </p:spPr>
        <p:txBody>
          <a:bodyPr>
            <a:normAutofit/>
          </a:bodyPr>
          <a:lstStyle/>
          <a:p>
            <a:r>
              <a:rPr lang="zh-CN" altLang="en-US" sz="4000" dirty="0" smtClean="0"/>
              <a:t>  </a:t>
            </a:r>
            <a:r>
              <a:rPr lang="zh-CN" altLang="en-US" sz="5400" dirty="0" smtClean="0">
                <a:latin typeface="隶书" pitchFamily="49" charset="-122"/>
                <a:ea typeface="隶书" pitchFamily="49" charset="-122"/>
              </a:rPr>
              <a:t>谢谢</a:t>
            </a:r>
            <a:endParaRPr lang="zh-CN" altLang="en-US" sz="5400" dirty="0">
              <a:latin typeface="隶书" pitchFamily="49" charset="-122"/>
              <a:ea typeface="隶书" pitchFamily="49" charset="-122"/>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457200" y="1481328"/>
            <a:ext cx="8229600" cy="5805324"/>
          </a:xfrm>
        </p:spPr>
        <p:txBody>
          <a:bodyPr>
            <a:normAutofit/>
          </a:bodyPr>
          <a:lstStyle/>
          <a:p>
            <a:r>
              <a:rPr lang="zh-CN" altLang="en-US" sz="2300" dirty="0" smtClean="0">
                <a:latin typeface="宋体" pitchFamily="2" charset="-122"/>
                <a:ea typeface="宋体" pitchFamily="2" charset="-122"/>
              </a:rPr>
              <a:t>在贝叶斯方法中关键的一步是确定先验分布。</a:t>
            </a:r>
            <a:endParaRPr lang="en-US" altLang="zh-CN" sz="2300" dirty="0" smtClean="0">
              <a:latin typeface="宋体" pitchFamily="2" charset="-122"/>
              <a:ea typeface="宋体" pitchFamily="2" charset="-122"/>
            </a:endParaRPr>
          </a:p>
          <a:p>
            <a:r>
              <a:rPr lang="zh-CN" altLang="en-US" sz="2300" dirty="0" smtClean="0">
                <a:latin typeface="宋体" pitchFamily="2" charset="-122"/>
                <a:ea typeface="宋体" pitchFamily="2" charset="-122"/>
              </a:rPr>
              <a:t>当总体参数</a:t>
            </a:r>
            <a:r>
              <a:rPr lang="el-GR" altLang="zh-CN" sz="2300" dirty="0" smtClean="0">
                <a:latin typeface="宋体" pitchFamily="2" charset="-122"/>
                <a:ea typeface="宋体" pitchFamily="2" charset="-122"/>
              </a:rPr>
              <a:t>θ</a:t>
            </a:r>
            <a:r>
              <a:rPr lang="zh-CN" altLang="en-US" sz="2300" dirty="0" smtClean="0">
                <a:latin typeface="宋体" pitchFamily="2" charset="-122"/>
                <a:ea typeface="宋体" pitchFamily="2" charset="-122"/>
              </a:rPr>
              <a:t>是离散时，即参数空间  只含有限个或可数个点时，可对  中每个点确定一个主观概率，而主观概率可用</a:t>
            </a:r>
            <a:r>
              <a:rPr lang="en-US" altLang="zh-CN" sz="2300" dirty="0" smtClean="0">
                <a:latin typeface="宋体" pitchFamily="2" charset="-122"/>
                <a:ea typeface="宋体" pitchFamily="2" charset="-122"/>
              </a:rPr>
              <a:t>3.1</a:t>
            </a:r>
            <a:r>
              <a:rPr lang="zh-CN" altLang="en-US" sz="2300" dirty="0" smtClean="0">
                <a:latin typeface="宋体" pitchFamily="2" charset="-122"/>
                <a:ea typeface="宋体" pitchFamily="2" charset="-122"/>
              </a:rPr>
              <a:t>所述的方法确定。</a:t>
            </a:r>
            <a:endParaRPr lang="en-US" altLang="zh-CN" sz="2300" dirty="0" smtClean="0">
              <a:latin typeface="宋体" pitchFamily="2" charset="-122"/>
              <a:ea typeface="宋体" pitchFamily="2" charset="-122"/>
            </a:endParaRPr>
          </a:p>
          <a:p>
            <a:r>
              <a:rPr lang="zh-CN" altLang="en-US" sz="2300" dirty="0" smtClean="0">
                <a:latin typeface="宋体" pitchFamily="2" charset="-122"/>
                <a:ea typeface="宋体" pitchFamily="2" charset="-122"/>
              </a:rPr>
              <a:t>当总体参数</a:t>
            </a:r>
            <a:r>
              <a:rPr lang="el-GR" altLang="zh-CN" sz="2300" dirty="0" smtClean="0">
                <a:latin typeface="宋体" pitchFamily="2" charset="-122"/>
                <a:ea typeface="宋体" pitchFamily="2" charset="-122"/>
              </a:rPr>
              <a:t>θ</a:t>
            </a:r>
            <a:r>
              <a:rPr lang="zh-CN" altLang="en-US" sz="2300" dirty="0" smtClean="0">
                <a:latin typeface="宋体" pitchFamily="2" charset="-122"/>
                <a:ea typeface="宋体" pitchFamily="2" charset="-122"/>
              </a:rPr>
              <a:t>是连续时，即参数空间  是实数轴或其上某个区间时，要构造一个先验密度   那就有些困难了。当</a:t>
            </a:r>
            <a:r>
              <a:rPr lang="el-GR" altLang="zh-CN" sz="2300" dirty="0" smtClean="0">
                <a:latin typeface="宋体" pitchFamily="2" charset="-122"/>
                <a:ea typeface="宋体" pitchFamily="2" charset="-122"/>
              </a:rPr>
              <a:t>θ</a:t>
            </a:r>
            <a:r>
              <a:rPr lang="zh-CN" altLang="en-US" sz="2300" dirty="0" smtClean="0">
                <a:latin typeface="宋体" pitchFamily="2" charset="-122"/>
                <a:ea typeface="宋体" pitchFamily="2" charset="-122"/>
              </a:rPr>
              <a:t>的先验信息（经验和历史数据）足够多时，下面三个方法可供使用。</a:t>
            </a:r>
            <a:endParaRPr lang="en-US" altLang="zh-CN" sz="2300" dirty="0" smtClean="0">
              <a:latin typeface="宋体" pitchFamily="2" charset="-122"/>
              <a:ea typeface="宋体" pitchFamily="2" charset="-122"/>
            </a:endParaRPr>
          </a:p>
          <a:p>
            <a:endParaRPr lang="en-US" altLang="zh-CN" sz="2300" dirty="0" smtClean="0">
              <a:latin typeface="宋体" pitchFamily="2" charset="-122"/>
              <a:ea typeface="宋体" pitchFamily="2" charset="-122"/>
            </a:endParaRPr>
          </a:p>
          <a:p>
            <a:endParaRPr lang="zh-CN" altLang="en-US" sz="2300" dirty="0">
              <a:latin typeface="宋体" pitchFamily="2" charset="-122"/>
              <a:ea typeface="宋体" pitchFamily="2" charset="-122"/>
            </a:endParaRPr>
          </a:p>
        </p:txBody>
      </p:sp>
      <p:sp>
        <p:nvSpPr>
          <p:cNvPr id="3" name="标题 2"/>
          <p:cNvSpPr>
            <a:spLocks noGrp="1"/>
          </p:cNvSpPr>
          <p:nvPr>
            <p:ph type="title"/>
          </p:nvPr>
        </p:nvSpPr>
        <p:spPr/>
        <p:txBody>
          <a:bodyPr>
            <a:normAutofit/>
          </a:bodyPr>
          <a:lstStyle/>
          <a:p>
            <a:pPr>
              <a:lnSpc>
                <a:spcPct val="150000"/>
              </a:lnSpc>
            </a:pPr>
            <a:r>
              <a:rPr lang="zh-CN" altLang="en-US" sz="4000" dirty="0" smtClean="0">
                <a:solidFill>
                  <a:schemeClr val="tx1"/>
                </a:solidFill>
                <a:effectLst/>
                <a:latin typeface="隶书" pitchFamily="49" charset="-122"/>
                <a:ea typeface="隶书" pitchFamily="49" charset="-122"/>
              </a:rPr>
              <a:t>第二节 利用先验信息确定先验分布</a:t>
            </a:r>
            <a:endParaRPr lang="en-US" altLang="zh-CN" sz="4000" dirty="0" smtClean="0">
              <a:solidFill>
                <a:schemeClr val="tx1"/>
              </a:solidFill>
              <a:effectLst/>
              <a:latin typeface="隶书" pitchFamily="49" charset="-122"/>
              <a:ea typeface="隶书" pitchFamily="49" charset="-122"/>
            </a:endParaRPr>
          </a:p>
        </p:txBody>
      </p:sp>
      <p:graphicFrame>
        <p:nvGraphicFramePr>
          <p:cNvPr id="2050" name="Object 2"/>
          <p:cNvGraphicFramePr>
            <a:graphicFrameLocks noChangeAspect="1"/>
          </p:cNvGraphicFramePr>
          <p:nvPr/>
        </p:nvGraphicFramePr>
        <p:xfrm>
          <a:off x="5561020" y="1966292"/>
          <a:ext cx="296864" cy="319700"/>
        </p:xfrm>
        <a:graphic>
          <a:graphicData uri="http://schemas.openxmlformats.org/presentationml/2006/ole">
            <p:oleObj spid="_x0000_s2050" name="Equation" r:id="rId3" imgW="164880" imgH="177480" progId="Equation.DSMT4">
              <p:embed/>
            </p:oleObj>
          </a:graphicData>
        </a:graphic>
      </p:graphicFrame>
      <p:graphicFrame>
        <p:nvGraphicFramePr>
          <p:cNvPr id="2051" name="Object 3"/>
          <p:cNvGraphicFramePr>
            <a:graphicFrameLocks noChangeAspect="1"/>
          </p:cNvGraphicFramePr>
          <p:nvPr/>
        </p:nvGraphicFramePr>
        <p:xfrm>
          <a:off x="2346310" y="2323482"/>
          <a:ext cx="296864" cy="319700"/>
        </p:xfrm>
        <a:graphic>
          <a:graphicData uri="http://schemas.openxmlformats.org/presentationml/2006/ole">
            <p:oleObj spid="_x0000_s2051" name="Equation" r:id="rId4" imgW="164880" imgH="177480" progId="Equation.DSMT4">
              <p:embed/>
            </p:oleObj>
          </a:graphicData>
        </a:graphic>
      </p:graphicFrame>
      <p:graphicFrame>
        <p:nvGraphicFramePr>
          <p:cNvPr id="2052" name="Object 4"/>
          <p:cNvGraphicFramePr>
            <a:graphicFrameLocks noChangeAspect="1"/>
          </p:cNvGraphicFramePr>
          <p:nvPr/>
        </p:nvGraphicFramePr>
        <p:xfrm>
          <a:off x="5500694" y="3037862"/>
          <a:ext cx="296864" cy="319700"/>
        </p:xfrm>
        <a:graphic>
          <a:graphicData uri="http://schemas.openxmlformats.org/presentationml/2006/ole">
            <p:oleObj spid="_x0000_s2052" name="Equation" r:id="rId5" imgW="164880" imgH="177480" progId="Equation.DSMT4">
              <p:embed/>
            </p:oleObj>
          </a:graphicData>
        </a:graphic>
      </p:graphicFrame>
      <p:graphicFrame>
        <p:nvGraphicFramePr>
          <p:cNvPr id="2053" name="Object 5"/>
          <p:cNvGraphicFramePr>
            <a:graphicFrameLocks noChangeAspect="1"/>
          </p:cNvGraphicFramePr>
          <p:nvPr/>
        </p:nvGraphicFramePr>
        <p:xfrm>
          <a:off x="4643438" y="3398838"/>
          <a:ext cx="533106" cy="315914"/>
        </p:xfrm>
        <a:graphic>
          <a:graphicData uri="http://schemas.openxmlformats.org/presentationml/2006/ole">
            <p:oleObj spid="_x0000_s2053" name="Equation" r:id="rId6" imgW="342720" imgH="203040" progId="Equation.DSMT4">
              <p:embed/>
            </p:oleObj>
          </a:graphicData>
        </a:graphic>
      </p:graphicFrame>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p:txBody>
          <a:bodyPr>
            <a:normAutofit/>
          </a:bodyPr>
          <a:lstStyle/>
          <a:p>
            <a:r>
              <a:rPr lang="en-US" altLang="zh-CN" sz="2300" dirty="0" smtClean="0">
                <a:latin typeface="宋体" pitchFamily="2" charset="-122"/>
                <a:ea typeface="宋体" pitchFamily="2" charset="-122"/>
              </a:rPr>
              <a:t>3.2.1 </a:t>
            </a:r>
            <a:r>
              <a:rPr lang="zh-CN" altLang="en-US" sz="2300" dirty="0" smtClean="0">
                <a:latin typeface="宋体" pitchFamily="2" charset="-122"/>
                <a:ea typeface="宋体" pitchFamily="2" charset="-122"/>
              </a:rPr>
              <a:t>直方图法</a:t>
            </a:r>
            <a:endParaRPr lang="en-US" altLang="zh-CN" sz="2300" dirty="0" smtClean="0">
              <a:latin typeface="宋体" pitchFamily="2" charset="-122"/>
              <a:ea typeface="宋体" pitchFamily="2" charset="-122"/>
            </a:endParaRPr>
          </a:p>
          <a:p>
            <a:endParaRPr lang="zh-CN" altLang="en-US" sz="2300" dirty="0">
              <a:latin typeface="宋体" pitchFamily="2" charset="-122"/>
              <a:ea typeface="宋体" pitchFamily="2" charset="-122"/>
            </a:endParaRPr>
          </a:p>
        </p:txBody>
      </p:sp>
      <p:sp>
        <p:nvSpPr>
          <p:cNvPr id="3" name="标题 2"/>
          <p:cNvSpPr>
            <a:spLocks noGrp="1"/>
          </p:cNvSpPr>
          <p:nvPr>
            <p:ph type="title"/>
          </p:nvPr>
        </p:nvSpPr>
        <p:spPr/>
        <p:txBody>
          <a:bodyPr>
            <a:normAutofit fontScale="90000"/>
          </a:bodyPr>
          <a:lstStyle/>
          <a:p>
            <a:r>
              <a:rPr lang="zh-CN" altLang="en-US" sz="4400" dirty="0" smtClean="0">
                <a:solidFill>
                  <a:schemeClr val="tx1"/>
                </a:solidFill>
                <a:effectLst/>
                <a:latin typeface="隶书" pitchFamily="49" charset="-122"/>
                <a:ea typeface="隶书" pitchFamily="49" charset="-122"/>
              </a:rPr>
              <a:t>第二节 利用先验信息确定先验分布</a:t>
            </a:r>
            <a:endParaRPr lang="zh-CN" altLang="en-US" dirty="0"/>
          </a:p>
        </p:txBody>
      </p:sp>
      <p:pic>
        <p:nvPicPr>
          <p:cNvPr id="4" name="图片 3" descr="图像 15.png"/>
          <p:cNvPicPr>
            <a:picLocks noChangeAspect="1"/>
          </p:cNvPicPr>
          <p:nvPr/>
        </p:nvPicPr>
        <p:blipFill>
          <a:blip r:embed="rId2"/>
          <a:stretch>
            <a:fillRect/>
          </a:stretch>
        </p:blipFill>
        <p:spPr>
          <a:xfrm>
            <a:off x="2000232" y="2143116"/>
            <a:ext cx="4357718" cy="3358773"/>
          </a:xfrm>
          <a:prstGeom prst="rect">
            <a:avLst/>
          </a:prstGeo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p:txBody>
          <a:bodyPr>
            <a:normAutofit fontScale="25000" lnSpcReduction="20000"/>
          </a:bodyPr>
          <a:lstStyle/>
          <a:p>
            <a:r>
              <a:rPr lang="en-US" altLang="zh-CN" sz="9200" dirty="0" smtClean="0">
                <a:latin typeface="宋体" pitchFamily="2" charset="-122"/>
                <a:ea typeface="宋体" pitchFamily="2" charset="-122"/>
              </a:rPr>
              <a:t>3.2.2 </a:t>
            </a:r>
            <a:r>
              <a:rPr lang="zh-CN" altLang="en-US" sz="9200" dirty="0" smtClean="0">
                <a:latin typeface="宋体" pitchFamily="2" charset="-122"/>
                <a:ea typeface="宋体" pitchFamily="2" charset="-122"/>
              </a:rPr>
              <a:t>选定先验密度函数形式再估计其超参数</a:t>
            </a:r>
            <a:endParaRPr lang="en-US" altLang="zh-CN" sz="9200" dirty="0" smtClean="0">
              <a:latin typeface="宋体" pitchFamily="2" charset="-122"/>
              <a:ea typeface="宋体" pitchFamily="2" charset="-122"/>
            </a:endParaRPr>
          </a:p>
          <a:p>
            <a:endParaRPr lang="en-US" altLang="zh-CN" sz="9200" dirty="0" smtClean="0">
              <a:latin typeface="宋体" pitchFamily="2" charset="-122"/>
              <a:ea typeface="宋体" pitchFamily="2" charset="-122"/>
            </a:endParaRPr>
          </a:p>
          <a:p>
            <a:r>
              <a:rPr lang="zh-CN" altLang="en-US" sz="9200" dirty="0" smtClean="0">
                <a:latin typeface="宋体" pitchFamily="2" charset="-122"/>
                <a:ea typeface="宋体" pitchFamily="2" charset="-122"/>
              </a:rPr>
              <a:t>这个方法的要点如下：</a:t>
            </a:r>
            <a:endParaRPr lang="en-US" altLang="zh-CN" sz="9200" dirty="0" smtClean="0">
              <a:latin typeface="宋体" pitchFamily="2" charset="-122"/>
              <a:ea typeface="宋体" pitchFamily="2" charset="-122"/>
            </a:endParaRPr>
          </a:p>
          <a:p>
            <a:pPr>
              <a:buNone/>
            </a:pPr>
            <a:r>
              <a:rPr lang="en-US" altLang="zh-CN" sz="9200" dirty="0" smtClean="0">
                <a:latin typeface="宋体" pitchFamily="2" charset="-122"/>
                <a:ea typeface="宋体" pitchFamily="2" charset="-122"/>
              </a:rPr>
              <a:t>  (1)</a:t>
            </a:r>
            <a:r>
              <a:rPr lang="zh-CN" altLang="en-US" sz="9200" dirty="0" smtClean="0">
                <a:latin typeface="宋体" pitchFamily="2" charset="-122"/>
                <a:ea typeface="宋体" pitchFamily="2" charset="-122"/>
              </a:rPr>
              <a:t>根据先验信息选定</a:t>
            </a:r>
            <a:r>
              <a:rPr lang="en-US" altLang="zh-CN" sz="9200" dirty="0" smtClean="0">
                <a:latin typeface="宋体" pitchFamily="2" charset="-122"/>
                <a:ea typeface="宋体" pitchFamily="2" charset="-122"/>
              </a:rPr>
              <a:t>θ</a:t>
            </a:r>
            <a:r>
              <a:rPr lang="zh-CN" altLang="en-US" sz="9200" dirty="0" smtClean="0">
                <a:latin typeface="宋体" pitchFamily="2" charset="-122"/>
                <a:ea typeface="宋体" pitchFamily="2" charset="-122"/>
              </a:rPr>
              <a:t>的先验密度函数    的形式，如选其共轭先验分布。</a:t>
            </a:r>
            <a:endParaRPr lang="en-US" altLang="zh-CN" sz="9200" dirty="0" smtClean="0">
              <a:latin typeface="宋体" pitchFamily="2" charset="-122"/>
              <a:ea typeface="宋体" pitchFamily="2" charset="-122"/>
            </a:endParaRPr>
          </a:p>
          <a:p>
            <a:r>
              <a:rPr lang="en-US" altLang="zh-CN" sz="9200" dirty="0" smtClean="0">
                <a:latin typeface="宋体" pitchFamily="2" charset="-122"/>
                <a:ea typeface="宋体" pitchFamily="2" charset="-122"/>
              </a:rPr>
              <a:t>(2)</a:t>
            </a:r>
            <a:r>
              <a:rPr lang="zh-CN" altLang="en-US" sz="9200" dirty="0" smtClean="0">
                <a:latin typeface="宋体" pitchFamily="2" charset="-122"/>
                <a:ea typeface="宋体" pitchFamily="2" charset="-122"/>
              </a:rPr>
              <a:t>当先验分布中含有未知参数</a:t>
            </a:r>
            <a:r>
              <a:rPr lang="en-US" altLang="zh-CN" sz="9200" dirty="0" smtClean="0">
                <a:latin typeface="宋体" pitchFamily="2" charset="-122"/>
                <a:ea typeface="宋体" pitchFamily="2" charset="-122"/>
              </a:rPr>
              <a:t>(</a:t>
            </a:r>
            <a:r>
              <a:rPr lang="zh-CN" altLang="en-US" sz="9200" dirty="0" smtClean="0">
                <a:latin typeface="宋体" pitchFamily="2" charset="-122"/>
                <a:ea typeface="宋体" pitchFamily="2" charset="-122"/>
              </a:rPr>
              <a:t>称为超参数</a:t>
            </a:r>
            <a:r>
              <a:rPr lang="en-US" altLang="zh-CN" sz="9200" dirty="0" smtClean="0">
                <a:latin typeface="宋体" pitchFamily="2" charset="-122"/>
                <a:ea typeface="宋体" pitchFamily="2" charset="-122"/>
              </a:rPr>
              <a:t>)</a:t>
            </a:r>
            <a:r>
              <a:rPr lang="zh-CN" altLang="en-US" sz="9200" dirty="0" smtClean="0">
                <a:latin typeface="宋体" pitchFamily="2" charset="-122"/>
                <a:ea typeface="宋体" pitchFamily="2" charset="-122"/>
              </a:rPr>
              <a:t>时</a:t>
            </a:r>
            <a:r>
              <a:rPr lang="en-US" altLang="zh-CN" sz="9200" dirty="0" smtClean="0">
                <a:latin typeface="宋体" pitchFamily="2" charset="-122"/>
                <a:ea typeface="宋体" pitchFamily="2" charset="-122"/>
              </a:rPr>
              <a:t>,</a:t>
            </a:r>
            <a:r>
              <a:rPr lang="zh-CN" altLang="en-US" sz="9200" dirty="0" smtClean="0">
                <a:latin typeface="宋体" pitchFamily="2" charset="-122"/>
                <a:ea typeface="宋体" pitchFamily="2" charset="-122"/>
              </a:rPr>
              <a:t>譬如</a:t>
            </a:r>
            <a:endParaRPr lang="en-US" altLang="zh-CN" sz="9200" dirty="0" smtClean="0">
              <a:latin typeface="宋体" pitchFamily="2" charset="-122"/>
              <a:ea typeface="宋体" pitchFamily="2" charset="-122"/>
            </a:endParaRPr>
          </a:p>
          <a:p>
            <a:pPr>
              <a:buNone/>
            </a:pPr>
            <a:r>
              <a:rPr lang="zh-CN" altLang="en-US" sz="9200" dirty="0" smtClean="0">
                <a:latin typeface="宋体" pitchFamily="2" charset="-122"/>
                <a:ea typeface="宋体" pitchFamily="2" charset="-122"/>
              </a:rPr>
              <a:t>                 给出超参数</a:t>
            </a:r>
            <a:r>
              <a:rPr lang="el-GR" altLang="zh-CN" sz="9200" dirty="0" smtClean="0">
                <a:latin typeface="宋体" pitchFamily="2" charset="-122"/>
                <a:ea typeface="宋体" pitchFamily="2" charset="-122"/>
              </a:rPr>
              <a:t>α</a:t>
            </a:r>
            <a:r>
              <a:rPr lang="en-US" altLang="zh-CN" sz="9200" dirty="0" smtClean="0">
                <a:latin typeface="宋体" pitchFamily="2" charset="-122"/>
                <a:ea typeface="宋体" pitchFamily="2" charset="-122"/>
              </a:rPr>
              <a:t>,</a:t>
            </a:r>
            <a:r>
              <a:rPr lang="el-GR" altLang="zh-CN" sz="9200" dirty="0" smtClean="0">
                <a:latin typeface="宋体" pitchFamily="2" charset="-122"/>
                <a:ea typeface="宋体" pitchFamily="2" charset="-122"/>
              </a:rPr>
              <a:t>β</a:t>
            </a:r>
            <a:r>
              <a:rPr lang="zh-CN" altLang="en-US" sz="9200" dirty="0" smtClean="0">
                <a:latin typeface="宋体" pitchFamily="2" charset="-122"/>
                <a:ea typeface="宋体" pitchFamily="2" charset="-122"/>
              </a:rPr>
              <a:t>的估计值使        最接近先验信息。</a:t>
            </a:r>
            <a:endParaRPr lang="en-US" altLang="zh-CN" sz="9200" dirty="0" smtClean="0">
              <a:latin typeface="宋体" pitchFamily="2" charset="-122"/>
              <a:ea typeface="宋体" pitchFamily="2" charset="-122"/>
            </a:endParaRPr>
          </a:p>
          <a:p>
            <a:endParaRPr lang="en-US" altLang="zh-CN" sz="9200" dirty="0" smtClean="0">
              <a:latin typeface="宋体" pitchFamily="2" charset="-122"/>
              <a:ea typeface="宋体" pitchFamily="2" charset="-122"/>
            </a:endParaRPr>
          </a:p>
          <a:p>
            <a:r>
              <a:rPr lang="zh-CN" altLang="en-US" sz="9200" dirty="0" smtClean="0">
                <a:latin typeface="宋体" pitchFamily="2" charset="-122"/>
                <a:ea typeface="宋体" pitchFamily="2" charset="-122"/>
              </a:rPr>
              <a:t>这个方法最常用，但也极易误用，因为先验密度    的函数形式选用不当将会导致以后推导失误。</a:t>
            </a:r>
            <a:endParaRPr lang="en-US" altLang="zh-CN" sz="9200" dirty="0" smtClean="0">
              <a:latin typeface="宋体" pitchFamily="2" charset="-122"/>
              <a:ea typeface="宋体" pitchFamily="2" charset="-122"/>
            </a:endParaRPr>
          </a:p>
          <a:p>
            <a:endParaRPr lang="zh-CN" altLang="en-US" dirty="0"/>
          </a:p>
        </p:txBody>
      </p:sp>
      <p:sp>
        <p:nvSpPr>
          <p:cNvPr id="3" name="标题 2"/>
          <p:cNvSpPr>
            <a:spLocks noGrp="1"/>
          </p:cNvSpPr>
          <p:nvPr>
            <p:ph type="title"/>
          </p:nvPr>
        </p:nvSpPr>
        <p:spPr/>
        <p:txBody>
          <a:bodyPr/>
          <a:lstStyle/>
          <a:p>
            <a:r>
              <a:rPr lang="zh-CN" altLang="en-US" sz="4000" dirty="0" smtClean="0">
                <a:solidFill>
                  <a:schemeClr val="tx1"/>
                </a:solidFill>
                <a:effectLst/>
                <a:latin typeface="隶书" pitchFamily="49" charset="-122"/>
                <a:ea typeface="隶书" pitchFamily="49" charset="-122"/>
              </a:rPr>
              <a:t>第二节 利用先验信息确定先验分布</a:t>
            </a:r>
            <a:endParaRPr lang="zh-CN" altLang="en-US" dirty="0"/>
          </a:p>
        </p:txBody>
      </p:sp>
      <p:graphicFrame>
        <p:nvGraphicFramePr>
          <p:cNvPr id="18434" name="Object 2"/>
          <p:cNvGraphicFramePr>
            <a:graphicFrameLocks noChangeAspect="1"/>
          </p:cNvGraphicFramePr>
          <p:nvPr/>
        </p:nvGraphicFramePr>
        <p:xfrm>
          <a:off x="5929322" y="2470144"/>
          <a:ext cx="653657" cy="387352"/>
        </p:xfrm>
        <a:graphic>
          <a:graphicData uri="http://schemas.openxmlformats.org/presentationml/2006/ole">
            <p:oleObj spid="_x0000_s18434" name="Equation" r:id="rId3" imgW="342720" imgH="203040" progId="Equation.DSMT4">
              <p:embed/>
            </p:oleObj>
          </a:graphicData>
        </a:graphic>
      </p:graphicFrame>
      <p:graphicFrame>
        <p:nvGraphicFramePr>
          <p:cNvPr id="18435" name="Object 3"/>
          <p:cNvGraphicFramePr>
            <a:graphicFrameLocks noChangeAspect="1"/>
          </p:cNvGraphicFramePr>
          <p:nvPr/>
        </p:nvGraphicFramePr>
        <p:xfrm>
          <a:off x="1000100" y="3429000"/>
          <a:ext cx="2106227" cy="387352"/>
        </p:xfrm>
        <a:graphic>
          <a:graphicData uri="http://schemas.openxmlformats.org/presentationml/2006/ole">
            <p:oleObj spid="_x0000_s18435" name="Equation" r:id="rId4" imgW="1104840" imgH="203040" progId="Equation.DSMT4">
              <p:embed/>
            </p:oleObj>
          </a:graphicData>
        </a:graphic>
      </p:graphicFrame>
      <p:graphicFrame>
        <p:nvGraphicFramePr>
          <p:cNvPr id="18436" name="Object 4"/>
          <p:cNvGraphicFramePr>
            <a:graphicFrameLocks noChangeAspect="1"/>
          </p:cNvGraphicFramePr>
          <p:nvPr/>
        </p:nvGraphicFramePr>
        <p:xfrm>
          <a:off x="6715140" y="3357562"/>
          <a:ext cx="1173088" cy="428628"/>
        </p:xfrm>
        <a:graphic>
          <a:graphicData uri="http://schemas.openxmlformats.org/presentationml/2006/ole">
            <p:oleObj spid="_x0000_s18436" name="Equation" r:id="rId5" imgW="660240" imgH="241200" progId="Equation.DSMT4">
              <p:embed/>
            </p:oleObj>
          </a:graphicData>
        </a:graphic>
      </p:graphicFrame>
      <p:graphicFrame>
        <p:nvGraphicFramePr>
          <p:cNvPr id="18437" name="Object 5"/>
          <p:cNvGraphicFramePr>
            <a:graphicFrameLocks noChangeAspect="1"/>
          </p:cNvGraphicFramePr>
          <p:nvPr/>
        </p:nvGraphicFramePr>
        <p:xfrm>
          <a:off x="6918739" y="4000504"/>
          <a:ext cx="653657" cy="387352"/>
        </p:xfrm>
        <a:graphic>
          <a:graphicData uri="http://schemas.openxmlformats.org/presentationml/2006/ole">
            <p:oleObj spid="_x0000_s18437" name="Equation" r:id="rId6" imgW="342720" imgH="203040" progId="Equation.DSMT4">
              <p:embed/>
            </p:oleObj>
          </a:graphicData>
        </a:graphic>
      </p:graphicFrame>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457200" y="1481328"/>
            <a:ext cx="8229600" cy="5591010"/>
          </a:xfrm>
        </p:spPr>
        <p:txBody>
          <a:bodyPr>
            <a:noAutofit/>
          </a:bodyPr>
          <a:lstStyle/>
          <a:p>
            <a:r>
              <a:rPr lang="en-US" altLang="zh-CN" sz="2300" dirty="0" smtClean="0">
                <a:latin typeface="宋体" pitchFamily="2" charset="-122"/>
                <a:ea typeface="宋体" pitchFamily="2" charset="-122"/>
              </a:rPr>
              <a:t>3.2.3 </a:t>
            </a:r>
            <a:r>
              <a:rPr lang="zh-CN" altLang="en-US" sz="2300" dirty="0" smtClean="0">
                <a:latin typeface="宋体" pitchFamily="2" charset="-122"/>
                <a:ea typeface="宋体" pitchFamily="2" charset="-122"/>
              </a:rPr>
              <a:t>选定先验密度函数形式再估计其超参数</a:t>
            </a:r>
            <a:endParaRPr lang="en-US" altLang="zh-CN" sz="2300" dirty="0" smtClean="0">
              <a:latin typeface="宋体" pitchFamily="2" charset="-122"/>
              <a:ea typeface="宋体" pitchFamily="2" charset="-122"/>
            </a:endParaRPr>
          </a:p>
          <a:p>
            <a:r>
              <a:rPr lang="zh-CN" altLang="en-US" sz="2300" dirty="0" smtClean="0">
                <a:latin typeface="宋体" pitchFamily="2" charset="-122"/>
                <a:ea typeface="宋体" pitchFamily="2" charset="-122"/>
              </a:rPr>
              <a:t>这二个方法都是通过专家咨询获得各种主观概率，然后经过整理加工即可得到累积概率分布曲线。</a:t>
            </a:r>
            <a:endParaRPr lang="en-US" altLang="zh-CN" sz="2300" dirty="0" smtClean="0">
              <a:latin typeface="宋体" pitchFamily="2" charset="-122"/>
              <a:ea typeface="宋体" pitchFamily="2" charset="-122"/>
            </a:endParaRPr>
          </a:p>
          <a:p>
            <a:r>
              <a:rPr lang="zh-CN" altLang="en-US" sz="2300" dirty="0" smtClean="0">
                <a:latin typeface="宋体" pitchFamily="2" charset="-122"/>
                <a:ea typeface="宋体" pitchFamily="2" charset="-122"/>
              </a:rPr>
              <a:t>这二个方法类似，但做法略存差异。定分度法是把参数可能取值的区间逐次分为长度相等的小区间，每次在每个小区间上请专家给出主观概率。变分度法是把参数可能取值的区间逐次分为机会相等的两个小区间，这里分点由专家确定。这二个方法很容易学会，在一个短暂的时间后，决策者与专家就能逐渐熟悉它们，并能相当顺手地利用它们，但要注意，你所咨询的专家，应是声誉良好的和富有经验的，这二个方法相比，决策者更愿意使用变分度法。</a:t>
            </a:r>
            <a:endParaRPr lang="zh-CN" altLang="en-US" sz="2300" dirty="0">
              <a:latin typeface="宋体" pitchFamily="2" charset="-122"/>
              <a:ea typeface="宋体" pitchFamily="2" charset="-122"/>
            </a:endParaRPr>
          </a:p>
        </p:txBody>
      </p:sp>
      <p:sp>
        <p:nvSpPr>
          <p:cNvPr id="3" name="标题 2"/>
          <p:cNvSpPr>
            <a:spLocks noGrp="1"/>
          </p:cNvSpPr>
          <p:nvPr>
            <p:ph type="title"/>
          </p:nvPr>
        </p:nvSpPr>
        <p:spPr/>
        <p:txBody>
          <a:bodyPr>
            <a:normAutofit fontScale="90000"/>
          </a:bodyPr>
          <a:lstStyle/>
          <a:p>
            <a:r>
              <a:rPr lang="zh-CN" altLang="en-US" sz="4400" dirty="0" smtClean="0">
                <a:solidFill>
                  <a:schemeClr val="tx1"/>
                </a:solidFill>
                <a:effectLst/>
                <a:latin typeface="隶书" pitchFamily="49" charset="-122"/>
                <a:ea typeface="隶书" pitchFamily="49" charset="-122"/>
              </a:rPr>
              <a:t>第二节 利用先验信息确定先验分布</a:t>
            </a:r>
            <a:endParaRPr lang="zh-CN" alt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457200" y="1481328"/>
            <a:ext cx="8229600" cy="5948200"/>
          </a:xfrm>
        </p:spPr>
        <p:txBody>
          <a:bodyPr>
            <a:noAutofit/>
          </a:bodyPr>
          <a:lstStyle/>
          <a:p>
            <a:r>
              <a:rPr lang="en-US" altLang="zh-CN" sz="2300" dirty="0" smtClean="0">
                <a:latin typeface="宋体" pitchFamily="2" charset="-122"/>
                <a:ea typeface="宋体" pitchFamily="2" charset="-122"/>
              </a:rPr>
              <a:t>3.3.1</a:t>
            </a:r>
            <a:r>
              <a:rPr lang="zh-CN" altLang="en-US" sz="2300" dirty="0" smtClean="0">
                <a:latin typeface="宋体" pitchFamily="2" charset="-122"/>
                <a:ea typeface="宋体" pitchFamily="2" charset="-122"/>
              </a:rPr>
              <a:t>边际分布</a:t>
            </a:r>
            <a:r>
              <a:rPr lang="en-US" altLang="zh-CN" sz="2300" dirty="0" smtClean="0">
                <a:latin typeface="宋体" pitchFamily="2" charset="-122"/>
                <a:ea typeface="宋体" pitchFamily="2" charset="-122"/>
              </a:rPr>
              <a:t>m(x) </a:t>
            </a:r>
          </a:p>
          <a:p>
            <a:r>
              <a:rPr lang="zh-CN" altLang="en-US" sz="2300" dirty="0" smtClean="0">
                <a:latin typeface="宋体" pitchFamily="2" charset="-122"/>
                <a:ea typeface="宋体" pitchFamily="2" charset="-122"/>
              </a:rPr>
              <a:t>设总体</a:t>
            </a:r>
            <a:r>
              <a:rPr lang="en-US" altLang="zh-CN" sz="2300" dirty="0" smtClean="0">
                <a:latin typeface="宋体" pitchFamily="2" charset="-122"/>
                <a:ea typeface="宋体" pitchFamily="2" charset="-122"/>
              </a:rPr>
              <a:t>X</a:t>
            </a:r>
            <a:r>
              <a:rPr lang="zh-CN" altLang="en-US" sz="2300" dirty="0" smtClean="0">
                <a:latin typeface="宋体" pitchFamily="2" charset="-122"/>
                <a:ea typeface="宋体" pitchFamily="2" charset="-122"/>
              </a:rPr>
              <a:t>的密度函数为      ，它含有未知参数</a:t>
            </a:r>
            <a:r>
              <a:rPr lang="el-GR" altLang="zh-CN" sz="2300" dirty="0" smtClean="0">
                <a:latin typeface="宋体" pitchFamily="2" charset="-122"/>
                <a:ea typeface="宋体" pitchFamily="2" charset="-122"/>
              </a:rPr>
              <a:t>θ</a:t>
            </a:r>
            <a:r>
              <a:rPr lang="zh-CN" altLang="en-US" sz="2300" dirty="0" smtClean="0">
                <a:latin typeface="宋体" pitchFamily="2" charset="-122"/>
                <a:ea typeface="宋体" pitchFamily="2" charset="-122"/>
              </a:rPr>
              <a:t>，若</a:t>
            </a:r>
            <a:r>
              <a:rPr lang="el-GR" altLang="zh-CN" sz="2300" dirty="0" smtClean="0">
                <a:latin typeface="宋体" pitchFamily="2" charset="-122"/>
                <a:ea typeface="宋体" pitchFamily="2" charset="-122"/>
              </a:rPr>
              <a:t>θ</a:t>
            </a:r>
            <a:r>
              <a:rPr lang="zh-CN" altLang="en-US" sz="2300" dirty="0" smtClean="0">
                <a:latin typeface="宋体" pitchFamily="2" charset="-122"/>
                <a:ea typeface="宋体" pitchFamily="2" charset="-122"/>
              </a:rPr>
              <a:t>的先验分布选用形式已知的密度函数    ，则可算得</a:t>
            </a:r>
            <a:r>
              <a:rPr lang="en-US" altLang="zh-CN" sz="2300" dirty="0" smtClean="0">
                <a:latin typeface="宋体" pitchFamily="2" charset="-122"/>
                <a:ea typeface="宋体" pitchFamily="2" charset="-122"/>
              </a:rPr>
              <a:t>X</a:t>
            </a:r>
            <a:r>
              <a:rPr lang="zh-CN" altLang="en-US" sz="2300" dirty="0" smtClean="0">
                <a:latin typeface="宋体" pitchFamily="2" charset="-122"/>
                <a:ea typeface="宋体" pitchFamily="2" charset="-122"/>
              </a:rPr>
              <a:t>的边缘分布（即无条件分布）</a:t>
            </a:r>
            <a:endParaRPr lang="en-US" altLang="zh-CN" sz="2300" dirty="0" smtClean="0">
              <a:latin typeface="宋体" pitchFamily="2" charset="-122"/>
              <a:ea typeface="宋体" pitchFamily="2" charset="-122"/>
            </a:endParaRPr>
          </a:p>
          <a:p>
            <a:endParaRPr lang="en-US" altLang="zh-CN" sz="2300" dirty="0" smtClean="0">
              <a:latin typeface="宋体" pitchFamily="2" charset="-122"/>
              <a:ea typeface="宋体" pitchFamily="2" charset="-122"/>
            </a:endParaRPr>
          </a:p>
          <a:p>
            <a:endParaRPr lang="en-US" altLang="zh-CN" sz="2300" dirty="0" smtClean="0">
              <a:latin typeface="宋体" pitchFamily="2" charset="-122"/>
              <a:ea typeface="宋体" pitchFamily="2" charset="-122"/>
            </a:endParaRPr>
          </a:p>
          <a:p>
            <a:endParaRPr lang="en-US" altLang="zh-CN" sz="2300" dirty="0" smtClean="0">
              <a:latin typeface="宋体" pitchFamily="2" charset="-122"/>
              <a:ea typeface="宋体" pitchFamily="2" charset="-122"/>
            </a:endParaRPr>
          </a:p>
          <a:p>
            <a:endParaRPr lang="en-US" altLang="zh-CN" sz="2300" dirty="0" smtClean="0">
              <a:latin typeface="宋体" pitchFamily="2" charset="-122"/>
              <a:ea typeface="宋体" pitchFamily="2" charset="-122"/>
            </a:endParaRPr>
          </a:p>
          <a:p>
            <a:r>
              <a:rPr lang="zh-CN" altLang="en-US" sz="2300" dirty="0" smtClean="0">
                <a:latin typeface="宋体" pitchFamily="2" charset="-122"/>
                <a:ea typeface="宋体" pitchFamily="2" charset="-122"/>
              </a:rPr>
              <a:t>当先验分布含有未知参数，譬如            ，那么边缘分布</a:t>
            </a:r>
            <a:r>
              <a:rPr lang="en-US" altLang="zh-CN" sz="2300" dirty="0" smtClean="0">
                <a:latin typeface="宋体" pitchFamily="2" charset="-122"/>
                <a:ea typeface="宋体" pitchFamily="2" charset="-122"/>
              </a:rPr>
              <a:t>m(x)</a:t>
            </a:r>
            <a:r>
              <a:rPr lang="zh-CN" altLang="en-US" sz="2300" dirty="0" smtClean="0">
                <a:latin typeface="宋体" pitchFamily="2" charset="-122"/>
                <a:ea typeface="宋体" pitchFamily="2" charset="-122"/>
              </a:rPr>
              <a:t>依赖于</a:t>
            </a:r>
            <a:r>
              <a:rPr lang="el-GR" altLang="zh-CN" sz="2300" dirty="0" smtClean="0">
                <a:latin typeface="宋体" pitchFamily="2" charset="-122"/>
                <a:ea typeface="宋体" pitchFamily="2" charset="-122"/>
              </a:rPr>
              <a:t>λ</a:t>
            </a:r>
            <a:r>
              <a:rPr lang="en-US" altLang="zh-CN" sz="2300" dirty="0" smtClean="0">
                <a:latin typeface="宋体" pitchFamily="2" charset="-122"/>
                <a:ea typeface="宋体" pitchFamily="2" charset="-122"/>
              </a:rPr>
              <a:t>,</a:t>
            </a:r>
            <a:r>
              <a:rPr lang="zh-CN" altLang="en-US" sz="2300" dirty="0" smtClean="0">
                <a:latin typeface="宋体" pitchFamily="2" charset="-122"/>
                <a:ea typeface="宋体" pitchFamily="2" charset="-122"/>
              </a:rPr>
              <a:t>可记为</a:t>
            </a:r>
            <a:r>
              <a:rPr lang="en-US" altLang="zh-CN" sz="2300" dirty="0" smtClean="0">
                <a:latin typeface="宋体" pitchFamily="2" charset="-122"/>
                <a:ea typeface="宋体" pitchFamily="2" charset="-122"/>
              </a:rPr>
              <a:t>m(x|</a:t>
            </a:r>
            <a:r>
              <a:rPr lang="el-GR" altLang="zh-CN" sz="2300" dirty="0" smtClean="0">
                <a:latin typeface="宋体" pitchFamily="2" charset="-122"/>
                <a:ea typeface="宋体" pitchFamily="2" charset="-122"/>
              </a:rPr>
              <a:t>λ</a:t>
            </a:r>
            <a:r>
              <a:rPr lang="en-US" altLang="zh-CN" sz="2300" dirty="0" smtClean="0">
                <a:latin typeface="宋体" pitchFamily="2" charset="-122"/>
                <a:ea typeface="宋体" pitchFamily="2" charset="-122"/>
              </a:rPr>
              <a:t>)</a:t>
            </a:r>
            <a:r>
              <a:rPr lang="zh-CN" altLang="en-US" sz="2300" dirty="0" smtClean="0">
                <a:latin typeface="宋体" pitchFamily="2" charset="-122"/>
                <a:ea typeface="宋体" pitchFamily="2" charset="-122"/>
              </a:rPr>
              <a:t>，这种边缘分布在寻求后验分布时常遇到，只是在那里没有强调罢了。</a:t>
            </a:r>
            <a:endParaRPr lang="zh-CN" altLang="en-US" sz="2300" dirty="0">
              <a:latin typeface="宋体" pitchFamily="2" charset="-122"/>
              <a:ea typeface="宋体" pitchFamily="2" charset="-122"/>
            </a:endParaRPr>
          </a:p>
        </p:txBody>
      </p:sp>
      <p:sp>
        <p:nvSpPr>
          <p:cNvPr id="3" name="标题 2"/>
          <p:cNvSpPr>
            <a:spLocks noGrp="1"/>
          </p:cNvSpPr>
          <p:nvPr>
            <p:ph type="title"/>
          </p:nvPr>
        </p:nvSpPr>
        <p:spPr/>
        <p:txBody>
          <a:bodyPr>
            <a:normAutofit fontScale="90000"/>
          </a:bodyPr>
          <a:lstStyle/>
          <a:p>
            <a:r>
              <a:rPr lang="zh-CN" altLang="en-US" sz="3900" dirty="0" smtClean="0">
                <a:solidFill>
                  <a:schemeClr val="tx1"/>
                </a:solidFill>
                <a:effectLst/>
                <a:latin typeface="隶书" pitchFamily="49" charset="-122"/>
                <a:ea typeface="隶书" pitchFamily="49" charset="-122"/>
              </a:rPr>
              <a:t>第三节 利用边际分布</a:t>
            </a:r>
            <a:r>
              <a:rPr lang="en-US" altLang="zh-CN" sz="3900" dirty="0" smtClean="0">
                <a:solidFill>
                  <a:schemeClr val="tx1"/>
                </a:solidFill>
                <a:effectLst/>
                <a:latin typeface="隶书" pitchFamily="49" charset="-122"/>
                <a:ea typeface="隶书" pitchFamily="49" charset="-122"/>
              </a:rPr>
              <a:t>m(x) </a:t>
            </a:r>
            <a:r>
              <a:rPr lang="zh-CN" altLang="en-US" sz="3900" dirty="0" smtClean="0">
                <a:solidFill>
                  <a:schemeClr val="tx1"/>
                </a:solidFill>
                <a:effectLst/>
                <a:latin typeface="隶书" pitchFamily="49" charset="-122"/>
                <a:ea typeface="隶书" pitchFamily="49" charset="-122"/>
              </a:rPr>
              <a:t>确定先验密度</a:t>
            </a:r>
            <a:endParaRPr lang="zh-CN" altLang="en-US" dirty="0"/>
          </a:p>
        </p:txBody>
      </p:sp>
      <p:graphicFrame>
        <p:nvGraphicFramePr>
          <p:cNvPr id="19458" name="Object 2"/>
          <p:cNvGraphicFramePr>
            <a:graphicFrameLocks noChangeAspect="1"/>
          </p:cNvGraphicFramePr>
          <p:nvPr/>
        </p:nvGraphicFramePr>
        <p:xfrm>
          <a:off x="3643305" y="1928802"/>
          <a:ext cx="919961" cy="387352"/>
        </p:xfrm>
        <a:graphic>
          <a:graphicData uri="http://schemas.openxmlformats.org/presentationml/2006/ole">
            <p:oleObj spid="_x0000_s19458" name="Equation" r:id="rId3" imgW="482400" imgH="203040" progId="Equation.DSMT4">
              <p:embed/>
            </p:oleObj>
          </a:graphicData>
        </a:graphic>
      </p:graphicFrame>
      <p:graphicFrame>
        <p:nvGraphicFramePr>
          <p:cNvPr id="19459" name="Object 3"/>
          <p:cNvGraphicFramePr>
            <a:graphicFrameLocks noChangeAspect="1"/>
          </p:cNvGraphicFramePr>
          <p:nvPr/>
        </p:nvGraphicFramePr>
        <p:xfrm>
          <a:off x="5214942" y="2285992"/>
          <a:ext cx="653657" cy="387352"/>
        </p:xfrm>
        <a:graphic>
          <a:graphicData uri="http://schemas.openxmlformats.org/presentationml/2006/ole">
            <p:oleObj spid="_x0000_s19459" name="Equation" r:id="rId4" imgW="342720" imgH="203040" progId="Equation.DSMT4">
              <p:embed/>
            </p:oleObj>
          </a:graphicData>
        </a:graphic>
      </p:graphicFrame>
      <p:pic>
        <p:nvPicPr>
          <p:cNvPr id="6" name="图片 5" descr="图像 16.png"/>
          <p:cNvPicPr>
            <a:picLocks noChangeAspect="1"/>
          </p:cNvPicPr>
          <p:nvPr/>
        </p:nvPicPr>
        <p:blipFill>
          <a:blip r:embed="rId5"/>
          <a:stretch>
            <a:fillRect/>
          </a:stretch>
        </p:blipFill>
        <p:spPr>
          <a:xfrm>
            <a:off x="1714479" y="3071810"/>
            <a:ext cx="5731759" cy="1285884"/>
          </a:xfrm>
          <a:prstGeom prst="rect">
            <a:avLst/>
          </a:prstGeom>
        </p:spPr>
      </p:pic>
      <p:graphicFrame>
        <p:nvGraphicFramePr>
          <p:cNvPr id="19460" name="Object 4"/>
          <p:cNvGraphicFramePr>
            <a:graphicFrameLocks noChangeAspect="1"/>
          </p:cNvGraphicFramePr>
          <p:nvPr/>
        </p:nvGraphicFramePr>
        <p:xfrm>
          <a:off x="4929190" y="4643446"/>
          <a:ext cx="1714512" cy="409436"/>
        </p:xfrm>
        <a:graphic>
          <a:graphicData uri="http://schemas.openxmlformats.org/presentationml/2006/ole">
            <p:oleObj spid="_x0000_s19460" name="Equation" r:id="rId6" imgW="850680" imgH="203040" progId="Equation.DSMT4">
              <p:embed/>
            </p:oleObj>
          </a:graphicData>
        </a:graphic>
      </p:graphicFrame>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聚合">
  <a:themeElements>
    <a:clrScheme name="聚合">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聚合">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聚合">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932</TotalTime>
  <Words>2556</Words>
  <Application>Microsoft Office PowerPoint</Application>
  <PresentationFormat>全屏显示(4:3)</PresentationFormat>
  <Paragraphs>232</Paragraphs>
  <Slides>40</Slides>
  <Notes>1</Notes>
  <HiddenSlides>0</HiddenSlides>
  <MMClips>0</MMClips>
  <ScaleCrop>false</ScaleCrop>
  <HeadingPairs>
    <vt:vector size="6" baseType="variant">
      <vt:variant>
        <vt:lpstr>主题</vt:lpstr>
      </vt:variant>
      <vt:variant>
        <vt:i4>1</vt:i4>
      </vt:variant>
      <vt:variant>
        <vt:lpstr>嵌入 OLE 服务器</vt:lpstr>
      </vt:variant>
      <vt:variant>
        <vt:i4>1</vt:i4>
      </vt:variant>
      <vt:variant>
        <vt:lpstr>幻灯片标题</vt:lpstr>
      </vt:variant>
      <vt:variant>
        <vt:i4>40</vt:i4>
      </vt:variant>
    </vt:vector>
  </HeadingPairs>
  <TitlesOfParts>
    <vt:vector size="42" baseType="lpstr">
      <vt:lpstr>聚合</vt:lpstr>
      <vt:lpstr>Equation</vt:lpstr>
      <vt:lpstr>第三章 先验分布的确定</vt:lpstr>
      <vt:lpstr>第三章 先验分布的确定</vt:lpstr>
      <vt:lpstr>第一节 主观概率</vt:lpstr>
      <vt:lpstr>第一节 主观概率</vt:lpstr>
      <vt:lpstr>第二节 利用先验信息确定先验分布</vt:lpstr>
      <vt:lpstr>第二节 利用先验信息确定先验分布</vt:lpstr>
      <vt:lpstr>第二节 利用先验信息确定先验分布</vt:lpstr>
      <vt:lpstr>第二节 利用先验信息确定先验分布</vt:lpstr>
      <vt:lpstr>第三节 利用边际分布m(x) 确定先验密度</vt:lpstr>
      <vt:lpstr>第三节 利用边际分布m(x) 确定先验密度</vt:lpstr>
      <vt:lpstr>第三节 利用边际分布m(x) 确定先验密度</vt:lpstr>
      <vt:lpstr>第三节 利用边际分布m(x) 确定先验密度</vt:lpstr>
      <vt:lpstr>第三节 利用边际分布m(x) 确定先验密度</vt:lpstr>
      <vt:lpstr>第三节 利用边际分布m(x) 确定先验密度</vt:lpstr>
      <vt:lpstr>第三节 利用边际分布m(x) 确定先验密度</vt:lpstr>
      <vt:lpstr>第四节 无信息先验分布</vt:lpstr>
      <vt:lpstr>第四节 无信息先验分布</vt:lpstr>
      <vt:lpstr>第四节 无信息先验分布</vt:lpstr>
      <vt:lpstr>第四节 无信息先验分布</vt:lpstr>
      <vt:lpstr>第四节 无信息先验分布</vt:lpstr>
      <vt:lpstr>第四节 无信息先验分布</vt:lpstr>
      <vt:lpstr>第四节 无信息先验分布</vt:lpstr>
      <vt:lpstr>第四节 无信息先验分布</vt:lpstr>
      <vt:lpstr>第四节 无信息先验分布</vt:lpstr>
      <vt:lpstr>第四节 无信息先验分布</vt:lpstr>
      <vt:lpstr>第四节 无信息先验分布</vt:lpstr>
      <vt:lpstr>第四节 无信息先验分布</vt:lpstr>
      <vt:lpstr>第四节 无信息先验分布</vt:lpstr>
      <vt:lpstr>第四节 无信息先验分布</vt:lpstr>
      <vt:lpstr>第四节 无信息先验分布</vt:lpstr>
      <vt:lpstr>第四节 无信息先验分布</vt:lpstr>
      <vt:lpstr>第四节 无信息先验分布</vt:lpstr>
      <vt:lpstr>第四节 无信息先验分布</vt:lpstr>
      <vt:lpstr>第四节 无信息先验分布</vt:lpstr>
      <vt:lpstr>第四节 无信息先验分布</vt:lpstr>
      <vt:lpstr>第四节 无信息先验分布</vt:lpstr>
      <vt:lpstr>第四节 无信息先验分布</vt:lpstr>
      <vt:lpstr>第五节 多层先验</vt:lpstr>
      <vt:lpstr>第五节 多层先验</vt:lpstr>
      <vt:lpstr>幻灯片 40</vt:lpstr>
    </vt:vector>
  </TitlesOfParts>
  <Company>MS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第三章 先验分布的确定</dc:title>
  <dc:creator>USER</dc:creator>
  <cp:lastModifiedBy>USER</cp:lastModifiedBy>
  <cp:revision>170</cp:revision>
  <dcterms:created xsi:type="dcterms:W3CDTF">2014-07-10T07:54:58Z</dcterms:created>
  <dcterms:modified xsi:type="dcterms:W3CDTF">2014-07-14T08:14:15Z</dcterms:modified>
</cp:coreProperties>
</file>